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41" r:id="rId2"/>
  </p:sldMasterIdLst>
  <p:notesMasterIdLst>
    <p:notesMasterId r:id="rId14"/>
  </p:notesMasterIdLst>
  <p:sldIdLst>
    <p:sldId id="256" r:id="rId3"/>
    <p:sldId id="257" r:id="rId4"/>
    <p:sldId id="289" r:id="rId5"/>
    <p:sldId id="278" r:id="rId6"/>
    <p:sldId id="260" r:id="rId7"/>
    <p:sldId id="298" r:id="rId8"/>
    <p:sldId id="290" r:id="rId9"/>
    <p:sldId id="291" r:id="rId10"/>
    <p:sldId id="292" r:id="rId11"/>
    <p:sldId id="28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122"/>
    <a:srgbClr val="361F25"/>
    <a:srgbClr val="252A31"/>
    <a:srgbClr val="213232"/>
    <a:srgbClr val="263029"/>
    <a:srgbClr val="312E25"/>
    <a:srgbClr val="302631"/>
    <a:srgbClr val="355F6E"/>
    <a:srgbClr val="595B27"/>
    <a:srgbClr val="62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50FDC-03EA-4588-A4B4-689D99813E3B}" v="2" dt="2025-11-22T12:27:14.191"/>
    <p1510:client id="{7B8FEFB6-C351-9B99-0834-5CFBE081ED66}" v="4" dt="2025-11-21T15:22:26.043"/>
    <p1510:client id="{E195EF20-ECB9-4D92-BB06-B75C27C47C76}" v="4" dt="2025-11-22T12:21:34.406"/>
    <p1510:client id="{E1A9333D-76F0-113F-CF70-79BB3B9F9A8A}" v="4" dt="2025-11-21T13:04:21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2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shmanan, Ajithkumar (Cognizant)" userId="S::2392266@cognizant.com::87b2941f-e353-4888-8c7d-05dda1a35a39" providerId="AD" clId="Web-{75D50FDC-03EA-4588-A4B4-689D99813E3B}"/>
    <pc:docChg chg="modSld">
      <pc:chgData name="Lakshmanan, Ajithkumar (Cognizant)" userId="S::2392266@cognizant.com::87b2941f-e353-4888-8c7d-05dda1a35a39" providerId="AD" clId="Web-{75D50FDC-03EA-4588-A4B4-689D99813E3B}" dt="2025-11-22T12:27:14.191" v="1" actId="1076"/>
      <pc:docMkLst>
        <pc:docMk/>
      </pc:docMkLst>
      <pc:sldChg chg="modSp">
        <pc:chgData name="Lakshmanan, Ajithkumar (Cognizant)" userId="S::2392266@cognizant.com::87b2941f-e353-4888-8c7d-05dda1a35a39" providerId="AD" clId="Web-{75D50FDC-03EA-4588-A4B4-689D99813E3B}" dt="2025-11-22T12:27:14.191" v="1" actId="1076"/>
        <pc:sldMkLst>
          <pc:docMk/>
          <pc:sldMk cId="1160759004" sldId="298"/>
        </pc:sldMkLst>
        <pc:cxnChg chg="mod">
          <ac:chgData name="Lakshmanan, Ajithkumar (Cognizant)" userId="S::2392266@cognizant.com::87b2941f-e353-4888-8c7d-05dda1a35a39" providerId="AD" clId="Web-{75D50FDC-03EA-4588-A4B4-689D99813E3B}" dt="2025-11-22T12:27:14.191" v="1" actId="1076"/>
          <ac:cxnSpMkLst>
            <pc:docMk/>
            <pc:sldMk cId="1160759004" sldId="298"/>
            <ac:cxnSpMk id="2159" creationId="{92CBCA18-1718-EF33-1316-B61150D389F6}"/>
          </ac:cxnSpMkLst>
        </pc:cxnChg>
      </pc:sldChg>
    </pc:docChg>
  </pc:docChgLst>
  <pc:docChgLst>
    <pc:chgData name="Lakshmanan, Ajithkumar (Cognizant)" userId="87b2941f-e353-4888-8c7d-05dda1a35a39" providerId="ADAL" clId="{62020964-9605-4A64-9B70-2658FBEFE48E}"/>
    <pc:docChg chg="addSld delSld modSld">
      <pc:chgData name="Lakshmanan, Ajithkumar (Cognizant)" userId="87b2941f-e353-4888-8c7d-05dda1a35a39" providerId="ADAL" clId="{62020964-9605-4A64-9B70-2658FBEFE48E}" dt="2025-11-22T12:22:33.663" v="54" actId="113"/>
      <pc:docMkLst>
        <pc:docMk/>
      </pc:docMkLst>
      <pc:sldChg chg="modSp add del mod">
        <pc:chgData name="Lakshmanan, Ajithkumar (Cognizant)" userId="87b2941f-e353-4888-8c7d-05dda1a35a39" providerId="ADAL" clId="{62020964-9605-4A64-9B70-2658FBEFE48E}" dt="2025-11-22T12:22:33.663" v="54" actId="113"/>
        <pc:sldMkLst>
          <pc:docMk/>
          <pc:sldMk cId="1160759004" sldId="298"/>
        </pc:sldMkLst>
        <pc:spChg chg="mod">
          <ac:chgData name="Lakshmanan, Ajithkumar (Cognizant)" userId="87b2941f-e353-4888-8c7d-05dda1a35a39" providerId="ADAL" clId="{62020964-9605-4A64-9B70-2658FBEFE48E}" dt="2025-11-22T12:22:33.663" v="54" actId="113"/>
          <ac:spMkLst>
            <pc:docMk/>
            <pc:sldMk cId="1160759004" sldId="298"/>
            <ac:spMk id="17" creationId="{F367A688-D35E-D87C-3A76-8D5FCB0DF8B7}"/>
          </ac:spMkLst>
        </pc:spChg>
        <pc:spChg chg="mod">
          <ac:chgData name="Lakshmanan, Ajithkumar (Cognizant)" userId="87b2941f-e353-4888-8c7d-05dda1a35a39" providerId="ADAL" clId="{62020964-9605-4A64-9B70-2658FBEFE48E}" dt="2025-11-22T12:20:01.558" v="29" actId="113"/>
          <ac:spMkLst>
            <pc:docMk/>
            <pc:sldMk cId="1160759004" sldId="298"/>
            <ac:spMk id="55" creationId="{E59976FF-5817-83D1-C143-577FFB03871C}"/>
          </ac:spMkLst>
        </pc:spChg>
        <pc:spChg chg="mod">
          <ac:chgData name="Lakshmanan, Ajithkumar (Cognizant)" userId="87b2941f-e353-4888-8c7d-05dda1a35a39" providerId="ADAL" clId="{62020964-9605-4A64-9B70-2658FBEFE48E}" dt="2025-11-22T12:20:19.443" v="33"/>
          <ac:spMkLst>
            <pc:docMk/>
            <pc:sldMk cId="1160759004" sldId="298"/>
            <ac:spMk id="61" creationId="{E74C25F4-E3B5-C465-5165-F5A7A47EDE45}"/>
          </ac:spMkLst>
        </pc:spChg>
        <pc:picChg chg="mod">
          <ac:chgData name="Lakshmanan, Ajithkumar (Cognizant)" userId="87b2941f-e353-4888-8c7d-05dda1a35a39" providerId="ADAL" clId="{62020964-9605-4A64-9B70-2658FBEFE48E}" dt="2025-11-22T12:21:34.406" v="38" actId="1076"/>
          <ac:picMkLst>
            <pc:docMk/>
            <pc:sldMk cId="1160759004" sldId="298"/>
            <ac:picMk id="1087" creationId="{52AFF639-4996-94F4-D41E-9D67B5EA09E5}"/>
          </ac:picMkLst>
        </pc:picChg>
        <pc:cxnChg chg="mod">
          <ac:chgData name="Lakshmanan, Ajithkumar (Cognizant)" userId="87b2941f-e353-4888-8c7d-05dda1a35a39" providerId="ADAL" clId="{62020964-9605-4A64-9B70-2658FBEFE48E}" dt="2025-11-22T12:18:57.585" v="21" actId="1076"/>
          <ac:cxnSpMkLst>
            <pc:docMk/>
            <pc:sldMk cId="1160759004" sldId="298"/>
            <ac:cxnSpMk id="51" creationId="{07EC23AC-0734-0E31-E1C2-5FEEA7FBF63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57AC0-3B45-42D8-86F0-B41AA420585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E8E2D-E79A-415A-A4F8-6080FC654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2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E8E2D-E79A-415A-A4F8-6080FC654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5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E8E2D-E79A-415A-A4F8-6080FC654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24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442A4-1688-E361-3E85-F74F7680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A20FA-6C60-A7A8-DF7D-58ACA7154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543DDD-CAEE-A66B-F76E-76DB8C422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1BE63-5FC2-B4C7-D664-80C2C80C8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E8E2D-E79A-415A-A4F8-6080FC654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7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69BFF-CE72-BFD5-4B51-1A52D78C813E}"/>
              </a:ext>
            </a:extLst>
          </p:cNvPr>
          <p:cNvSpPr txBox="1"/>
          <p:nvPr userDrawn="1"/>
        </p:nvSpPr>
        <p:spPr>
          <a:xfrm>
            <a:off x="188843" y="6182139"/>
            <a:ext cx="55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rebuchet MS" panose="020B0603020202020204" pitchFamily="34" charset="0"/>
              </a:rPr>
              <a:t>Global Testing Retreat #ATAGTR2025 </a:t>
            </a:r>
            <a:endParaRPr lang="en-IN" b="1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22,23 November and 14</a:t>
            </a:r>
            <a:r>
              <a:rPr lang="en-IN" b="1" baseline="30000">
                <a:solidFill>
                  <a:schemeClr val="tx1"/>
                </a:solidFill>
                <a:latin typeface="Trebuchet MS" panose="020B0603020202020204" pitchFamily="34" charset="0"/>
              </a:rPr>
              <a:t>th</a:t>
            </a:r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 December 2025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id="13" name="Picture 12" descr="A colorful logo with a check mark in the center&#10;&#10;AI-generated content may be incorrect.">
            <a:extLst>
              <a:ext uri="{FF2B5EF4-FFF2-40B4-BE49-F238E27FC236}">
                <a16:creationId xmlns:a16="http://schemas.microsoft.com/office/drawing/2014/main" id="{36F513A5-E449-4A1A-F0A2-482B5E984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40" y="5890593"/>
            <a:ext cx="967407" cy="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8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3FC36-9F90-1D2A-789E-470E4F2AA154}"/>
              </a:ext>
            </a:extLst>
          </p:cNvPr>
          <p:cNvSpPr txBox="1"/>
          <p:nvPr userDrawn="1"/>
        </p:nvSpPr>
        <p:spPr>
          <a:xfrm>
            <a:off x="188843" y="6182139"/>
            <a:ext cx="55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rebuchet MS" panose="020B0603020202020204" pitchFamily="34" charset="0"/>
              </a:rPr>
              <a:t>Global Testing Retreat #ATAGTR2025 </a:t>
            </a:r>
            <a:endParaRPr lang="en-IN" b="1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22,23 November and 14</a:t>
            </a:r>
            <a:r>
              <a:rPr lang="en-IN" b="1" baseline="30000">
                <a:solidFill>
                  <a:schemeClr val="tx1"/>
                </a:solidFill>
                <a:latin typeface="Trebuchet MS" panose="020B0603020202020204" pitchFamily="34" charset="0"/>
              </a:rPr>
              <a:t>th</a:t>
            </a:r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 December 2025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id="8" name="Picture 7" descr="A colorful logo with a check mark in the center&#10;&#10;AI-generated content may be incorrect.">
            <a:extLst>
              <a:ext uri="{FF2B5EF4-FFF2-40B4-BE49-F238E27FC236}">
                <a16:creationId xmlns:a16="http://schemas.microsoft.com/office/drawing/2014/main" id="{7E4F1BB9-FD2B-590F-5B16-7231E3475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40" y="5890593"/>
            <a:ext cx="967407" cy="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3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C9670-DA70-79EF-5D17-70F549D7E2FC}"/>
              </a:ext>
            </a:extLst>
          </p:cNvPr>
          <p:cNvSpPr txBox="1"/>
          <p:nvPr userDrawn="1"/>
        </p:nvSpPr>
        <p:spPr>
          <a:xfrm>
            <a:off x="188843" y="6182139"/>
            <a:ext cx="55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rebuchet MS" panose="020B0603020202020204" pitchFamily="34" charset="0"/>
              </a:rPr>
              <a:t>Global Testing Retreat #ATAGTR2025 </a:t>
            </a:r>
            <a:endParaRPr lang="en-IN" b="1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22,23 November and 14</a:t>
            </a:r>
            <a:r>
              <a:rPr lang="en-IN" b="1" baseline="30000">
                <a:solidFill>
                  <a:schemeClr val="tx1"/>
                </a:solidFill>
                <a:latin typeface="Trebuchet MS" panose="020B0603020202020204" pitchFamily="34" charset="0"/>
              </a:rPr>
              <a:t>th</a:t>
            </a:r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 December 2025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id="12" name="Picture 11" descr="A colorful logo with a check mark in the center&#10;&#10;AI-generated content may be incorrect.">
            <a:extLst>
              <a:ext uri="{FF2B5EF4-FFF2-40B4-BE49-F238E27FC236}">
                <a16:creationId xmlns:a16="http://schemas.microsoft.com/office/drawing/2014/main" id="{FE61C9F6-1915-CEB3-5A4B-4111652BC6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40" y="5890593"/>
            <a:ext cx="967407" cy="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0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13538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33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4A86E-B31F-B49E-442D-FBBB02284602}"/>
              </a:ext>
            </a:extLst>
          </p:cNvPr>
          <p:cNvSpPr txBox="1"/>
          <p:nvPr userDrawn="1"/>
        </p:nvSpPr>
        <p:spPr>
          <a:xfrm>
            <a:off x="188843" y="6182139"/>
            <a:ext cx="55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rebuchet MS" panose="020B0603020202020204" pitchFamily="34" charset="0"/>
              </a:rPr>
              <a:t>Global Testing Retreat #ATAGTR2025 </a:t>
            </a:r>
            <a:endParaRPr lang="en-IN" b="1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22,23 November and 14</a:t>
            </a:r>
            <a:r>
              <a:rPr lang="en-IN" b="1" baseline="30000">
                <a:solidFill>
                  <a:schemeClr val="tx1"/>
                </a:solidFill>
                <a:latin typeface="Trebuchet MS" panose="020B0603020202020204" pitchFamily="34" charset="0"/>
              </a:rPr>
              <a:t>th</a:t>
            </a:r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 December 2025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id="8" name="Picture 7" descr="A colorful logo with a check mark in the center&#10;&#10;AI-generated content may be incorrect.">
            <a:extLst>
              <a:ext uri="{FF2B5EF4-FFF2-40B4-BE49-F238E27FC236}">
                <a16:creationId xmlns:a16="http://schemas.microsoft.com/office/drawing/2014/main" id="{D8969EE7-FBF1-AE01-B71A-5B69932732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40" y="5890593"/>
            <a:ext cx="967407" cy="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4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007EA-3AB4-ACD9-062C-E9BC5C7D9C5A}"/>
              </a:ext>
            </a:extLst>
          </p:cNvPr>
          <p:cNvSpPr txBox="1"/>
          <p:nvPr userDrawn="1"/>
        </p:nvSpPr>
        <p:spPr>
          <a:xfrm>
            <a:off x="188843" y="6182139"/>
            <a:ext cx="55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rebuchet MS" panose="020B0603020202020204" pitchFamily="34" charset="0"/>
              </a:rPr>
              <a:t>Global Testing Retreat #ATAGTR2025 </a:t>
            </a:r>
            <a:endParaRPr lang="en-IN" b="1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22,23 November and 14</a:t>
            </a:r>
            <a:r>
              <a:rPr lang="en-IN" b="1" baseline="30000">
                <a:solidFill>
                  <a:schemeClr val="tx1"/>
                </a:solidFill>
                <a:latin typeface="Trebuchet MS" panose="020B0603020202020204" pitchFamily="34" charset="0"/>
              </a:rPr>
              <a:t>th</a:t>
            </a:r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 December 2025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id="8" name="Picture 7" descr="A colorful logo with a check mark in the center&#10;&#10;AI-generated content may be incorrect.">
            <a:extLst>
              <a:ext uri="{FF2B5EF4-FFF2-40B4-BE49-F238E27FC236}">
                <a16:creationId xmlns:a16="http://schemas.microsoft.com/office/drawing/2014/main" id="{97D08238-E97E-0D05-D5AA-6ACDBF72CD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40" y="5890593"/>
            <a:ext cx="967407" cy="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8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67330-9D12-42FF-F0BE-B92E126E097B}"/>
              </a:ext>
            </a:extLst>
          </p:cNvPr>
          <p:cNvSpPr txBox="1"/>
          <p:nvPr userDrawn="1"/>
        </p:nvSpPr>
        <p:spPr>
          <a:xfrm>
            <a:off x="188843" y="6182139"/>
            <a:ext cx="55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rebuchet MS" panose="020B0603020202020204" pitchFamily="34" charset="0"/>
              </a:rPr>
              <a:t>Global Testing Retreat #ATAGTR2025 </a:t>
            </a:r>
            <a:endParaRPr lang="en-IN" b="1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22,23 November and 14</a:t>
            </a:r>
            <a:r>
              <a:rPr lang="en-IN" b="1" baseline="30000">
                <a:solidFill>
                  <a:schemeClr val="tx1"/>
                </a:solidFill>
                <a:latin typeface="Trebuchet MS" panose="020B0603020202020204" pitchFamily="34" charset="0"/>
              </a:rPr>
              <a:t>th</a:t>
            </a:r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 December 2025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 descr="A colorful logo with a check mark in the center&#10;&#10;AI-generated content may be incorrect.">
            <a:extLst>
              <a:ext uri="{FF2B5EF4-FFF2-40B4-BE49-F238E27FC236}">
                <a16:creationId xmlns:a16="http://schemas.microsoft.com/office/drawing/2014/main" id="{11B0A10D-F469-22E6-FF0A-1423BEC2F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40" y="5890593"/>
            <a:ext cx="967407" cy="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3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454ED-933D-C18F-2495-79795DF332DD}"/>
              </a:ext>
            </a:extLst>
          </p:cNvPr>
          <p:cNvSpPr txBox="1"/>
          <p:nvPr userDrawn="1"/>
        </p:nvSpPr>
        <p:spPr>
          <a:xfrm>
            <a:off x="188843" y="6182139"/>
            <a:ext cx="55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rebuchet MS" panose="020B0603020202020204" pitchFamily="34" charset="0"/>
              </a:rPr>
              <a:t>Global Testing Retreat #ATAGTR2025 </a:t>
            </a:r>
            <a:endParaRPr lang="en-IN" b="1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22,23 November and 14</a:t>
            </a:r>
            <a:r>
              <a:rPr lang="en-IN" b="1" baseline="30000">
                <a:solidFill>
                  <a:schemeClr val="tx1"/>
                </a:solidFill>
                <a:latin typeface="Trebuchet MS" panose="020B0603020202020204" pitchFamily="34" charset="0"/>
              </a:rPr>
              <a:t>th</a:t>
            </a:r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 December 2025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A colorful logo with a check mark in the center&#10;&#10;AI-generated content may be incorrect.">
            <a:extLst>
              <a:ext uri="{FF2B5EF4-FFF2-40B4-BE49-F238E27FC236}">
                <a16:creationId xmlns:a16="http://schemas.microsoft.com/office/drawing/2014/main" id="{91A19705-8FE1-76FC-A815-A3F89394B8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40" y="5890593"/>
            <a:ext cx="967407" cy="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404F1-4D22-1C48-4D13-9B3DF8FC8241}"/>
              </a:ext>
            </a:extLst>
          </p:cNvPr>
          <p:cNvSpPr txBox="1"/>
          <p:nvPr userDrawn="1"/>
        </p:nvSpPr>
        <p:spPr>
          <a:xfrm>
            <a:off x="188843" y="6182139"/>
            <a:ext cx="55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rebuchet MS" panose="020B0603020202020204" pitchFamily="34" charset="0"/>
              </a:rPr>
              <a:t>Global Testing Retreat #ATAGTR2025 </a:t>
            </a:r>
            <a:endParaRPr lang="en-IN" b="1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22,23 November and 14</a:t>
            </a:r>
            <a:r>
              <a:rPr lang="en-IN" b="1" baseline="30000">
                <a:solidFill>
                  <a:schemeClr val="tx1"/>
                </a:solidFill>
                <a:latin typeface="Trebuchet MS" panose="020B0603020202020204" pitchFamily="34" charset="0"/>
              </a:rPr>
              <a:t>th</a:t>
            </a:r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 December 2025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id="6" name="Picture 5" descr="A colorful logo with a check mark in the center&#10;&#10;AI-generated content may be incorrect.">
            <a:extLst>
              <a:ext uri="{FF2B5EF4-FFF2-40B4-BE49-F238E27FC236}">
                <a16:creationId xmlns:a16="http://schemas.microsoft.com/office/drawing/2014/main" id="{50B79299-A976-31EE-6144-0860E47E4E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40" y="5890593"/>
            <a:ext cx="967407" cy="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2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D2CB5-880F-1C41-F848-24681F8F280B}"/>
              </a:ext>
            </a:extLst>
          </p:cNvPr>
          <p:cNvSpPr txBox="1"/>
          <p:nvPr userDrawn="1"/>
        </p:nvSpPr>
        <p:spPr>
          <a:xfrm>
            <a:off x="188843" y="6182139"/>
            <a:ext cx="55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rebuchet MS" panose="020B0603020202020204" pitchFamily="34" charset="0"/>
              </a:rPr>
              <a:t>Global Testing Retreat #ATAGTR2025 </a:t>
            </a:r>
            <a:endParaRPr lang="en-IN" b="1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22,23 November and 14</a:t>
            </a:r>
            <a:r>
              <a:rPr lang="en-IN" b="1" baseline="30000">
                <a:solidFill>
                  <a:schemeClr val="tx1"/>
                </a:solidFill>
                <a:latin typeface="Trebuchet MS" panose="020B0603020202020204" pitchFamily="34" charset="0"/>
              </a:rPr>
              <a:t>th</a:t>
            </a:r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 December 2025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 descr="A colorful logo with a check mark in the center&#10;&#10;AI-generated content may be incorrect.">
            <a:extLst>
              <a:ext uri="{FF2B5EF4-FFF2-40B4-BE49-F238E27FC236}">
                <a16:creationId xmlns:a16="http://schemas.microsoft.com/office/drawing/2014/main" id="{39669DF4-9983-93C0-F65F-991BB3A850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40" y="5890593"/>
            <a:ext cx="967407" cy="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5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5A236-FC68-1F10-FAB7-DB4E9591DDAA}"/>
              </a:ext>
            </a:extLst>
          </p:cNvPr>
          <p:cNvSpPr txBox="1"/>
          <p:nvPr userDrawn="1"/>
        </p:nvSpPr>
        <p:spPr>
          <a:xfrm>
            <a:off x="188843" y="6182139"/>
            <a:ext cx="55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rebuchet MS" panose="020B0603020202020204" pitchFamily="34" charset="0"/>
              </a:rPr>
              <a:t>Global Testing Retreat #ATAGTR2025 </a:t>
            </a:r>
            <a:endParaRPr lang="en-IN" b="1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22,23 November and 14</a:t>
            </a:r>
            <a:r>
              <a:rPr lang="en-IN" b="1" baseline="30000">
                <a:solidFill>
                  <a:schemeClr val="tx1"/>
                </a:solidFill>
                <a:latin typeface="Trebuchet MS" panose="020B0603020202020204" pitchFamily="34" charset="0"/>
              </a:rPr>
              <a:t>th</a:t>
            </a:r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 December 2025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 descr="A colorful logo with a check mark in the center&#10;&#10;AI-generated content may be incorrect.">
            <a:extLst>
              <a:ext uri="{FF2B5EF4-FFF2-40B4-BE49-F238E27FC236}">
                <a16:creationId xmlns:a16="http://schemas.microsoft.com/office/drawing/2014/main" id="{B330158C-7096-D641-196B-B36689B8D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40" y="5890593"/>
            <a:ext cx="967407" cy="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1CE3A-C7C4-83C6-14E3-D040EABF3865}"/>
              </a:ext>
            </a:extLst>
          </p:cNvPr>
          <p:cNvSpPr txBox="1"/>
          <p:nvPr userDrawn="1"/>
        </p:nvSpPr>
        <p:spPr>
          <a:xfrm>
            <a:off x="188843" y="6182139"/>
            <a:ext cx="55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rebuchet MS" panose="020B0603020202020204" pitchFamily="34" charset="0"/>
              </a:rPr>
              <a:t>Global Testing Retreat #ATAGTR2025 </a:t>
            </a:r>
            <a:endParaRPr lang="en-IN" b="1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22,23 November and 14</a:t>
            </a:r>
            <a:r>
              <a:rPr lang="en-IN" b="1" baseline="30000">
                <a:solidFill>
                  <a:schemeClr val="tx1"/>
                </a:solidFill>
                <a:latin typeface="Trebuchet MS" panose="020B0603020202020204" pitchFamily="34" charset="0"/>
              </a:rPr>
              <a:t>th</a:t>
            </a:r>
            <a:r>
              <a:rPr lang="en-IN" b="1">
                <a:solidFill>
                  <a:schemeClr val="tx1"/>
                </a:solidFill>
                <a:latin typeface="Trebuchet MS" panose="020B0603020202020204" pitchFamily="34" charset="0"/>
              </a:rPr>
              <a:t> December 2025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id="8" name="Picture 7" descr="A colorful logo with a check mark in the center&#10;&#10;AI-generated content may be incorrect.">
            <a:extLst>
              <a:ext uri="{FF2B5EF4-FFF2-40B4-BE49-F238E27FC236}">
                <a16:creationId xmlns:a16="http://schemas.microsoft.com/office/drawing/2014/main" id="{C288D6D0-9215-E8CC-A479-644744EA45D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40" y="5890593"/>
            <a:ext cx="967407" cy="967407"/>
          </a:xfrm>
          <a:prstGeom prst="rect">
            <a:avLst/>
          </a:prstGeom>
        </p:spPr>
      </p:pic>
      <p:pic>
        <p:nvPicPr>
          <p:cNvPr id="12" name="Picture 11" descr="A close up of logos&#10;&#10;AI-generated content may be incorrect.">
            <a:extLst>
              <a:ext uri="{FF2B5EF4-FFF2-40B4-BE49-F238E27FC236}">
                <a16:creationId xmlns:a16="http://schemas.microsoft.com/office/drawing/2014/main" id="{8C64089A-9136-2B00-2FC4-F0D61B2145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6" b="13737"/>
          <a:stretch>
            <a:fillRect/>
          </a:stretch>
        </p:blipFill>
        <p:spPr>
          <a:xfrm>
            <a:off x="10298433" y="135836"/>
            <a:ext cx="1694784" cy="995292"/>
          </a:xfrm>
          <a:prstGeom prst="rect">
            <a:avLst/>
          </a:prstGeom>
        </p:spPr>
      </p:pic>
      <p:pic>
        <p:nvPicPr>
          <p:cNvPr id="13" name="Picture 12" descr="A yellow stamp with black text&#10;&#10;AI-generated content may be incorrect.">
            <a:extLst>
              <a:ext uri="{FF2B5EF4-FFF2-40B4-BE49-F238E27FC236}">
                <a16:creationId xmlns:a16="http://schemas.microsoft.com/office/drawing/2014/main" id="{991EE66A-1673-2C64-B4D9-0550B0657F7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22" y="5870714"/>
            <a:ext cx="967407" cy="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1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29" r:id="rId5"/>
    <p:sldLayoutId id="2147483830" r:id="rId6"/>
    <p:sldLayoutId id="2147483835" r:id="rId7"/>
    <p:sldLayoutId id="2147483831" r:id="rId8"/>
    <p:sldLayoutId id="2147483832" r:id="rId9"/>
    <p:sldLayoutId id="2147483833" r:id="rId10"/>
    <p:sldLayoutId id="214748383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15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-12701" y="6959601"/>
            <a:ext cx="1603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>
                <a:solidFill>
                  <a:srgbClr val="008C58"/>
                </a:solidFill>
                <a:effectLst/>
                <a:latin typeface="+mn-lt"/>
              </a:rPr>
              <a:t>© </a:t>
            </a:r>
            <a:r>
              <a:rPr lang="en-US" sz="1200" b="0" i="0" u="none" strike="noStrike">
                <a:solidFill>
                  <a:srgbClr val="008C58"/>
                </a:solidFill>
                <a:effectLst/>
                <a:latin typeface="+mn-lt"/>
                <a:hlinkClick r:id="rId3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200">
              <a:solidFill>
                <a:srgbClr val="008C58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FF1A5-A306-8A52-C88A-8BEF71F01730}"/>
              </a:ext>
            </a:extLst>
          </p:cNvPr>
          <p:cNvGrpSpPr/>
          <p:nvPr userDrawn="1"/>
        </p:nvGrpSpPr>
        <p:grpSpPr>
          <a:xfrm>
            <a:off x="12313760" y="-58780"/>
            <a:ext cx="1738741" cy="604829"/>
            <a:chOff x="-1808527" y="-16654"/>
            <a:chExt cx="1738741" cy="6048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50FD8E-19D7-5B2F-6254-FB0B4BCB9871}"/>
                </a:ext>
              </a:extLst>
            </p:cNvPr>
            <p:cNvGrpSpPr/>
            <p:nvPr userDrawn="1"/>
          </p:nvGrpSpPr>
          <p:grpSpPr>
            <a:xfrm>
              <a:off x="-1808527" y="-16654"/>
              <a:ext cx="1738741" cy="604829"/>
              <a:chOff x="-2250002" y="21447"/>
              <a:chExt cx="1738741" cy="60482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213115-9842-67D1-D9D6-633479CDE9CB}"/>
                  </a:ext>
                </a:extLst>
              </p:cNvPr>
              <p:cNvSpPr txBox="1"/>
              <p:nvPr userDrawn="1"/>
            </p:nvSpPr>
            <p:spPr>
              <a:xfrm>
                <a:off x="-2250002" y="21447"/>
                <a:ext cx="3433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By: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EE582F-C1D0-CB4C-7244-58A246DA1C6C}"/>
                  </a:ext>
                </a:extLst>
              </p:cNvPr>
              <p:cNvSpPr txBox="1"/>
              <p:nvPr userDrawn="1"/>
            </p:nvSpPr>
            <p:spPr>
              <a:xfrm>
                <a:off x="-950805" y="380055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.com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23839-F8D9-FC13-F695-5873F14BAF9B}"/>
                </a:ext>
              </a:extLst>
            </p:cNvPr>
            <p:cNvGrpSpPr/>
            <p:nvPr userDrawn="1"/>
          </p:nvGrpSpPr>
          <p:grpSpPr>
            <a:xfrm>
              <a:off x="-1719071" y="218885"/>
              <a:ext cx="1547194" cy="159662"/>
              <a:chOff x="757647" y="1021854"/>
              <a:chExt cx="5325710" cy="549583"/>
            </a:xfrm>
          </p:grpSpPr>
          <p:sp>
            <p:nvSpPr>
              <p:cNvPr id="7" name="Shape">
                <a:extLst>
                  <a:ext uri="{FF2B5EF4-FFF2-40B4-BE49-F238E27FC236}">
                    <a16:creationId xmlns:a16="http://schemas.microsoft.com/office/drawing/2014/main" id="{D2DFAADE-AEEE-67C4-E631-0A26CC2A0487}"/>
                  </a:ext>
                </a:extLst>
              </p:cNvPr>
              <p:cNvSpPr/>
              <p:nvPr userDrawn="1"/>
            </p:nvSpPr>
            <p:spPr>
              <a:xfrm>
                <a:off x="757647" y="1022945"/>
                <a:ext cx="4193833" cy="548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62"/>
                    </a:moveTo>
                    <a:lnTo>
                      <a:pt x="882" y="2662"/>
                    </a:lnTo>
                    <a:cubicBezTo>
                      <a:pt x="1028" y="2662"/>
                      <a:pt x="1163" y="2791"/>
                      <a:pt x="1280" y="3049"/>
                    </a:cubicBezTo>
                    <a:cubicBezTo>
                      <a:pt x="1398" y="3307"/>
                      <a:pt x="1500" y="3693"/>
                      <a:pt x="1584" y="4165"/>
                    </a:cubicBezTo>
                    <a:cubicBezTo>
                      <a:pt x="1668" y="4638"/>
                      <a:pt x="1730" y="5239"/>
                      <a:pt x="1775" y="5969"/>
                    </a:cubicBezTo>
                    <a:cubicBezTo>
                      <a:pt x="1820" y="6656"/>
                      <a:pt x="1842" y="7472"/>
                      <a:pt x="1842" y="8374"/>
                    </a:cubicBezTo>
                    <a:cubicBezTo>
                      <a:pt x="1842" y="9447"/>
                      <a:pt x="1814" y="10392"/>
                      <a:pt x="1763" y="11165"/>
                    </a:cubicBezTo>
                    <a:cubicBezTo>
                      <a:pt x="1707" y="11938"/>
                      <a:pt x="1634" y="12625"/>
                      <a:pt x="1544" y="13140"/>
                    </a:cubicBezTo>
                    <a:cubicBezTo>
                      <a:pt x="1455" y="13656"/>
                      <a:pt x="1348" y="14042"/>
                      <a:pt x="1224" y="14300"/>
                    </a:cubicBezTo>
                    <a:cubicBezTo>
                      <a:pt x="1101" y="14557"/>
                      <a:pt x="972" y="14686"/>
                      <a:pt x="837" y="14686"/>
                    </a:cubicBezTo>
                    <a:lnTo>
                      <a:pt x="590" y="14686"/>
                    </a:lnTo>
                    <a:lnTo>
                      <a:pt x="590" y="21299"/>
                    </a:lnTo>
                    <a:lnTo>
                      <a:pt x="0" y="21299"/>
                    </a:lnTo>
                    <a:lnTo>
                      <a:pt x="0" y="2662"/>
                    </a:lnTo>
                    <a:close/>
                    <a:moveTo>
                      <a:pt x="584" y="11251"/>
                    </a:moveTo>
                    <a:lnTo>
                      <a:pt x="798" y="11251"/>
                    </a:lnTo>
                    <a:cubicBezTo>
                      <a:pt x="854" y="11251"/>
                      <a:pt x="910" y="11208"/>
                      <a:pt x="966" y="11122"/>
                    </a:cubicBezTo>
                    <a:cubicBezTo>
                      <a:pt x="1022" y="11036"/>
                      <a:pt x="1067" y="10864"/>
                      <a:pt x="1106" y="10650"/>
                    </a:cubicBezTo>
                    <a:cubicBezTo>
                      <a:pt x="1146" y="10435"/>
                      <a:pt x="1179" y="10177"/>
                      <a:pt x="1202" y="9834"/>
                    </a:cubicBezTo>
                    <a:cubicBezTo>
                      <a:pt x="1224" y="9490"/>
                      <a:pt x="1241" y="9104"/>
                      <a:pt x="1241" y="8588"/>
                    </a:cubicBezTo>
                    <a:cubicBezTo>
                      <a:pt x="1241" y="7730"/>
                      <a:pt x="1202" y="7085"/>
                      <a:pt x="1129" y="6656"/>
                    </a:cubicBezTo>
                    <a:cubicBezTo>
                      <a:pt x="1050" y="6227"/>
                      <a:pt x="955" y="6012"/>
                      <a:pt x="826" y="6012"/>
                    </a:cubicBezTo>
                    <a:lnTo>
                      <a:pt x="590" y="6012"/>
                    </a:lnTo>
                    <a:lnTo>
                      <a:pt x="590" y="11251"/>
                    </a:lnTo>
                    <a:close/>
                    <a:moveTo>
                      <a:pt x="2179" y="21256"/>
                    </a:moveTo>
                    <a:lnTo>
                      <a:pt x="2179" y="7085"/>
                    </a:lnTo>
                    <a:lnTo>
                      <a:pt x="2628" y="7085"/>
                    </a:lnTo>
                    <a:lnTo>
                      <a:pt x="2685" y="9576"/>
                    </a:lnTo>
                    <a:cubicBezTo>
                      <a:pt x="2707" y="9233"/>
                      <a:pt x="2735" y="8889"/>
                      <a:pt x="2769" y="8546"/>
                    </a:cubicBezTo>
                    <a:cubicBezTo>
                      <a:pt x="2802" y="8202"/>
                      <a:pt x="2842" y="7901"/>
                      <a:pt x="2887" y="7644"/>
                    </a:cubicBezTo>
                    <a:cubicBezTo>
                      <a:pt x="2932" y="7386"/>
                      <a:pt x="2988" y="7171"/>
                      <a:pt x="3044" y="7043"/>
                    </a:cubicBezTo>
                    <a:cubicBezTo>
                      <a:pt x="3106" y="6871"/>
                      <a:pt x="3173" y="6828"/>
                      <a:pt x="3246" y="6828"/>
                    </a:cubicBezTo>
                    <a:cubicBezTo>
                      <a:pt x="3302" y="6828"/>
                      <a:pt x="3353" y="6871"/>
                      <a:pt x="3403" y="7000"/>
                    </a:cubicBezTo>
                    <a:cubicBezTo>
                      <a:pt x="3448" y="7128"/>
                      <a:pt x="3488" y="7214"/>
                      <a:pt x="3516" y="7386"/>
                    </a:cubicBezTo>
                    <a:lnTo>
                      <a:pt x="3426" y="10779"/>
                    </a:lnTo>
                    <a:cubicBezTo>
                      <a:pt x="3398" y="10650"/>
                      <a:pt x="3364" y="10564"/>
                      <a:pt x="3319" y="10435"/>
                    </a:cubicBezTo>
                    <a:cubicBezTo>
                      <a:pt x="3274" y="10349"/>
                      <a:pt x="3224" y="10306"/>
                      <a:pt x="3156" y="10306"/>
                    </a:cubicBezTo>
                    <a:cubicBezTo>
                      <a:pt x="3038" y="10306"/>
                      <a:pt x="2937" y="10607"/>
                      <a:pt x="2859" y="11208"/>
                    </a:cubicBezTo>
                    <a:cubicBezTo>
                      <a:pt x="2780" y="11809"/>
                      <a:pt x="2741" y="12840"/>
                      <a:pt x="2741" y="14257"/>
                    </a:cubicBezTo>
                    <a:lnTo>
                      <a:pt x="2741" y="21342"/>
                    </a:lnTo>
                    <a:lnTo>
                      <a:pt x="2179" y="21342"/>
                    </a:lnTo>
                    <a:close/>
                    <a:moveTo>
                      <a:pt x="5279" y="15416"/>
                    </a:moveTo>
                    <a:lnTo>
                      <a:pt x="4083" y="15416"/>
                    </a:lnTo>
                    <a:lnTo>
                      <a:pt x="4083" y="15545"/>
                    </a:lnTo>
                    <a:cubicBezTo>
                      <a:pt x="4083" y="16533"/>
                      <a:pt x="4134" y="17263"/>
                      <a:pt x="4235" y="17692"/>
                    </a:cubicBezTo>
                    <a:cubicBezTo>
                      <a:pt x="4336" y="18165"/>
                      <a:pt x="4459" y="18379"/>
                      <a:pt x="4611" y="18379"/>
                    </a:cubicBezTo>
                    <a:cubicBezTo>
                      <a:pt x="4718" y="18379"/>
                      <a:pt x="4807" y="18293"/>
                      <a:pt x="4886" y="18165"/>
                    </a:cubicBezTo>
                    <a:cubicBezTo>
                      <a:pt x="4965" y="17993"/>
                      <a:pt x="5032" y="17821"/>
                      <a:pt x="5088" y="17606"/>
                    </a:cubicBezTo>
                    <a:lnTo>
                      <a:pt x="5195" y="20612"/>
                    </a:lnTo>
                    <a:cubicBezTo>
                      <a:pt x="5128" y="20870"/>
                      <a:pt x="5038" y="21085"/>
                      <a:pt x="4931" y="21299"/>
                    </a:cubicBezTo>
                    <a:cubicBezTo>
                      <a:pt x="4824" y="21514"/>
                      <a:pt x="4695" y="21600"/>
                      <a:pt x="4538" y="21600"/>
                    </a:cubicBezTo>
                    <a:cubicBezTo>
                      <a:pt x="4398" y="21600"/>
                      <a:pt x="4268" y="21471"/>
                      <a:pt x="4145" y="21171"/>
                    </a:cubicBezTo>
                    <a:cubicBezTo>
                      <a:pt x="4021" y="20870"/>
                      <a:pt x="3909" y="20441"/>
                      <a:pt x="3819" y="19839"/>
                    </a:cubicBezTo>
                    <a:cubicBezTo>
                      <a:pt x="3724" y="19238"/>
                      <a:pt x="3651" y="18508"/>
                      <a:pt x="3594" y="17606"/>
                    </a:cubicBezTo>
                    <a:cubicBezTo>
                      <a:pt x="3538" y="16705"/>
                      <a:pt x="3510" y="15631"/>
                      <a:pt x="3510" y="14343"/>
                    </a:cubicBezTo>
                    <a:cubicBezTo>
                      <a:pt x="3510" y="13226"/>
                      <a:pt x="3533" y="12196"/>
                      <a:pt x="3578" y="11251"/>
                    </a:cubicBezTo>
                    <a:cubicBezTo>
                      <a:pt x="3622" y="10306"/>
                      <a:pt x="3684" y="9533"/>
                      <a:pt x="3768" y="8846"/>
                    </a:cubicBezTo>
                    <a:cubicBezTo>
                      <a:pt x="3853" y="8159"/>
                      <a:pt x="3948" y="7644"/>
                      <a:pt x="4066" y="7300"/>
                    </a:cubicBezTo>
                    <a:cubicBezTo>
                      <a:pt x="4178" y="6957"/>
                      <a:pt x="4308" y="6742"/>
                      <a:pt x="4448" y="6742"/>
                    </a:cubicBezTo>
                    <a:cubicBezTo>
                      <a:pt x="4701" y="6742"/>
                      <a:pt x="4903" y="7343"/>
                      <a:pt x="5060" y="8503"/>
                    </a:cubicBezTo>
                    <a:cubicBezTo>
                      <a:pt x="5212" y="9662"/>
                      <a:pt x="5290" y="11380"/>
                      <a:pt x="5290" y="13527"/>
                    </a:cubicBezTo>
                    <a:lnTo>
                      <a:pt x="5290" y="15416"/>
                    </a:lnTo>
                    <a:close/>
                    <a:moveTo>
                      <a:pt x="4695" y="12453"/>
                    </a:moveTo>
                    <a:cubicBezTo>
                      <a:pt x="4695" y="12110"/>
                      <a:pt x="4690" y="11809"/>
                      <a:pt x="4678" y="11466"/>
                    </a:cubicBezTo>
                    <a:cubicBezTo>
                      <a:pt x="4667" y="11165"/>
                      <a:pt x="4650" y="10864"/>
                      <a:pt x="4628" y="10607"/>
                    </a:cubicBezTo>
                    <a:cubicBezTo>
                      <a:pt x="4605" y="10349"/>
                      <a:pt x="4577" y="10177"/>
                      <a:pt x="4544" y="10006"/>
                    </a:cubicBezTo>
                    <a:cubicBezTo>
                      <a:pt x="4510" y="9877"/>
                      <a:pt x="4465" y="9791"/>
                      <a:pt x="4420" y="9791"/>
                    </a:cubicBezTo>
                    <a:cubicBezTo>
                      <a:pt x="4330" y="9791"/>
                      <a:pt x="4257" y="10049"/>
                      <a:pt x="4195" y="10521"/>
                    </a:cubicBezTo>
                    <a:cubicBezTo>
                      <a:pt x="4134" y="10993"/>
                      <a:pt x="4100" y="11637"/>
                      <a:pt x="4089" y="12496"/>
                    </a:cubicBezTo>
                    <a:lnTo>
                      <a:pt x="4695" y="12453"/>
                    </a:lnTo>
                    <a:close/>
                    <a:moveTo>
                      <a:pt x="6773" y="10693"/>
                    </a:moveTo>
                    <a:cubicBezTo>
                      <a:pt x="6706" y="10435"/>
                      <a:pt x="6633" y="10220"/>
                      <a:pt x="6554" y="10091"/>
                    </a:cubicBezTo>
                    <a:cubicBezTo>
                      <a:pt x="6476" y="9963"/>
                      <a:pt x="6402" y="9877"/>
                      <a:pt x="6329" y="9877"/>
                    </a:cubicBezTo>
                    <a:cubicBezTo>
                      <a:pt x="6262" y="9877"/>
                      <a:pt x="6206" y="9963"/>
                      <a:pt x="6167" y="10134"/>
                    </a:cubicBezTo>
                    <a:cubicBezTo>
                      <a:pt x="6127" y="10306"/>
                      <a:pt x="6105" y="10564"/>
                      <a:pt x="6105" y="10864"/>
                    </a:cubicBezTo>
                    <a:cubicBezTo>
                      <a:pt x="6105" y="11208"/>
                      <a:pt x="6127" y="11466"/>
                      <a:pt x="6167" y="11723"/>
                    </a:cubicBezTo>
                    <a:cubicBezTo>
                      <a:pt x="6206" y="11938"/>
                      <a:pt x="6285" y="12196"/>
                      <a:pt x="6402" y="12453"/>
                    </a:cubicBezTo>
                    <a:lnTo>
                      <a:pt x="6520" y="12711"/>
                    </a:lnTo>
                    <a:cubicBezTo>
                      <a:pt x="6672" y="13054"/>
                      <a:pt x="6790" y="13570"/>
                      <a:pt x="6869" y="14257"/>
                    </a:cubicBezTo>
                    <a:cubicBezTo>
                      <a:pt x="6947" y="14944"/>
                      <a:pt x="6987" y="15803"/>
                      <a:pt x="6987" y="16876"/>
                    </a:cubicBezTo>
                    <a:cubicBezTo>
                      <a:pt x="6987" y="17563"/>
                      <a:pt x="6970" y="18208"/>
                      <a:pt x="6930" y="18809"/>
                    </a:cubicBezTo>
                    <a:cubicBezTo>
                      <a:pt x="6891" y="19410"/>
                      <a:pt x="6835" y="19882"/>
                      <a:pt x="6768" y="20312"/>
                    </a:cubicBezTo>
                    <a:cubicBezTo>
                      <a:pt x="6695" y="20741"/>
                      <a:pt x="6610" y="21042"/>
                      <a:pt x="6515" y="21256"/>
                    </a:cubicBezTo>
                    <a:cubicBezTo>
                      <a:pt x="6414" y="21471"/>
                      <a:pt x="6307" y="21600"/>
                      <a:pt x="6183" y="21600"/>
                    </a:cubicBezTo>
                    <a:cubicBezTo>
                      <a:pt x="6054" y="21600"/>
                      <a:pt x="5936" y="21514"/>
                      <a:pt x="5835" y="21342"/>
                    </a:cubicBezTo>
                    <a:cubicBezTo>
                      <a:pt x="5734" y="21171"/>
                      <a:pt x="5639" y="20913"/>
                      <a:pt x="5554" y="20569"/>
                    </a:cubicBezTo>
                    <a:lnTo>
                      <a:pt x="5678" y="17435"/>
                    </a:lnTo>
                    <a:cubicBezTo>
                      <a:pt x="5751" y="17735"/>
                      <a:pt x="5830" y="17950"/>
                      <a:pt x="5914" y="18165"/>
                    </a:cubicBezTo>
                    <a:cubicBezTo>
                      <a:pt x="5993" y="18336"/>
                      <a:pt x="6077" y="18465"/>
                      <a:pt x="6161" y="18465"/>
                    </a:cubicBezTo>
                    <a:cubicBezTo>
                      <a:pt x="6256" y="18465"/>
                      <a:pt x="6329" y="18336"/>
                      <a:pt x="6369" y="18122"/>
                    </a:cubicBezTo>
                    <a:cubicBezTo>
                      <a:pt x="6408" y="17907"/>
                      <a:pt x="6431" y="17649"/>
                      <a:pt x="6431" y="17349"/>
                    </a:cubicBezTo>
                    <a:cubicBezTo>
                      <a:pt x="6431" y="17177"/>
                      <a:pt x="6425" y="17005"/>
                      <a:pt x="6419" y="16876"/>
                    </a:cubicBezTo>
                    <a:cubicBezTo>
                      <a:pt x="6408" y="16748"/>
                      <a:pt x="6397" y="16619"/>
                      <a:pt x="6369" y="16490"/>
                    </a:cubicBezTo>
                    <a:cubicBezTo>
                      <a:pt x="6346" y="16361"/>
                      <a:pt x="6313" y="16275"/>
                      <a:pt x="6268" y="16146"/>
                    </a:cubicBezTo>
                    <a:cubicBezTo>
                      <a:pt x="6223" y="16017"/>
                      <a:pt x="6172" y="15889"/>
                      <a:pt x="6105" y="15760"/>
                    </a:cubicBezTo>
                    <a:lnTo>
                      <a:pt x="5987" y="15502"/>
                    </a:lnTo>
                    <a:cubicBezTo>
                      <a:pt x="5835" y="15116"/>
                      <a:pt x="5723" y="14600"/>
                      <a:pt x="5656" y="13956"/>
                    </a:cubicBezTo>
                    <a:cubicBezTo>
                      <a:pt x="5588" y="13312"/>
                      <a:pt x="5549" y="12410"/>
                      <a:pt x="5549" y="11294"/>
                    </a:cubicBezTo>
                    <a:cubicBezTo>
                      <a:pt x="5549" y="10650"/>
                      <a:pt x="5566" y="10049"/>
                      <a:pt x="5599" y="9490"/>
                    </a:cubicBezTo>
                    <a:cubicBezTo>
                      <a:pt x="5633" y="8932"/>
                      <a:pt x="5684" y="8460"/>
                      <a:pt x="5745" y="8073"/>
                    </a:cubicBezTo>
                    <a:cubicBezTo>
                      <a:pt x="5807" y="7687"/>
                      <a:pt x="5886" y="7343"/>
                      <a:pt x="5976" y="7128"/>
                    </a:cubicBezTo>
                    <a:cubicBezTo>
                      <a:pt x="6066" y="6914"/>
                      <a:pt x="6172" y="6785"/>
                      <a:pt x="6290" y="6785"/>
                    </a:cubicBezTo>
                    <a:cubicBezTo>
                      <a:pt x="6408" y="6785"/>
                      <a:pt x="6520" y="6871"/>
                      <a:pt x="6622" y="7043"/>
                    </a:cubicBezTo>
                    <a:cubicBezTo>
                      <a:pt x="6723" y="7214"/>
                      <a:pt x="6812" y="7429"/>
                      <a:pt x="6897" y="7730"/>
                    </a:cubicBezTo>
                    <a:lnTo>
                      <a:pt x="6773" y="10693"/>
                    </a:lnTo>
                    <a:close/>
                    <a:moveTo>
                      <a:pt x="8992" y="15416"/>
                    </a:moveTo>
                    <a:lnTo>
                      <a:pt x="7795" y="15416"/>
                    </a:lnTo>
                    <a:lnTo>
                      <a:pt x="7795" y="15545"/>
                    </a:lnTo>
                    <a:cubicBezTo>
                      <a:pt x="7795" y="16533"/>
                      <a:pt x="7846" y="17263"/>
                      <a:pt x="7947" y="17692"/>
                    </a:cubicBezTo>
                    <a:cubicBezTo>
                      <a:pt x="8048" y="18165"/>
                      <a:pt x="8172" y="18379"/>
                      <a:pt x="8323" y="18379"/>
                    </a:cubicBezTo>
                    <a:cubicBezTo>
                      <a:pt x="8430" y="18379"/>
                      <a:pt x="8520" y="18293"/>
                      <a:pt x="8598" y="18165"/>
                    </a:cubicBezTo>
                    <a:cubicBezTo>
                      <a:pt x="8677" y="17993"/>
                      <a:pt x="8744" y="17821"/>
                      <a:pt x="8801" y="17606"/>
                    </a:cubicBezTo>
                    <a:lnTo>
                      <a:pt x="8907" y="20612"/>
                    </a:lnTo>
                    <a:cubicBezTo>
                      <a:pt x="8840" y="20870"/>
                      <a:pt x="8750" y="21085"/>
                      <a:pt x="8643" y="21299"/>
                    </a:cubicBezTo>
                    <a:cubicBezTo>
                      <a:pt x="8537" y="21514"/>
                      <a:pt x="8407" y="21600"/>
                      <a:pt x="8250" y="21600"/>
                    </a:cubicBezTo>
                    <a:cubicBezTo>
                      <a:pt x="8110" y="21600"/>
                      <a:pt x="7981" y="21471"/>
                      <a:pt x="7857" y="21171"/>
                    </a:cubicBezTo>
                    <a:cubicBezTo>
                      <a:pt x="7734" y="20870"/>
                      <a:pt x="7621" y="20441"/>
                      <a:pt x="7531" y="19839"/>
                    </a:cubicBezTo>
                    <a:cubicBezTo>
                      <a:pt x="7436" y="19238"/>
                      <a:pt x="7363" y="18508"/>
                      <a:pt x="7307" y="17606"/>
                    </a:cubicBezTo>
                    <a:cubicBezTo>
                      <a:pt x="7251" y="16705"/>
                      <a:pt x="7222" y="15631"/>
                      <a:pt x="7222" y="14343"/>
                    </a:cubicBezTo>
                    <a:cubicBezTo>
                      <a:pt x="7222" y="13226"/>
                      <a:pt x="7245" y="12196"/>
                      <a:pt x="7290" y="11251"/>
                    </a:cubicBezTo>
                    <a:cubicBezTo>
                      <a:pt x="7335" y="10306"/>
                      <a:pt x="7397" y="9533"/>
                      <a:pt x="7481" y="8846"/>
                    </a:cubicBezTo>
                    <a:cubicBezTo>
                      <a:pt x="7565" y="8159"/>
                      <a:pt x="7661" y="7644"/>
                      <a:pt x="7778" y="7300"/>
                    </a:cubicBezTo>
                    <a:cubicBezTo>
                      <a:pt x="7891" y="6957"/>
                      <a:pt x="8020" y="6742"/>
                      <a:pt x="8160" y="6742"/>
                    </a:cubicBezTo>
                    <a:cubicBezTo>
                      <a:pt x="8413" y="6742"/>
                      <a:pt x="8615" y="7343"/>
                      <a:pt x="8773" y="8503"/>
                    </a:cubicBezTo>
                    <a:cubicBezTo>
                      <a:pt x="8924" y="9662"/>
                      <a:pt x="9003" y="11380"/>
                      <a:pt x="9003" y="13527"/>
                    </a:cubicBezTo>
                    <a:lnTo>
                      <a:pt x="9003" y="15416"/>
                    </a:lnTo>
                    <a:close/>
                    <a:moveTo>
                      <a:pt x="8413" y="12453"/>
                    </a:moveTo>
                    <a:cubicBezTo>
                      <a:pt x="8413" y="12110"/>
                      <a:pt x="8407" y="11809"/>
                      <a:pt x="8396" y="11466"/>
                    </a:cubicBezTo>
                    <a:cubicBezTo>
                      <a:pt x="8385" y="11165"/>
                      <a:pt x="8368" y="10864"/>
                      <a:pt x="8346" y="10607"/>
                    </a:cubicBezTo>
                    <a:cubicBezTo>
                      <a:pt x="8323" y="10349"/>
                      <a:pt x="8295" y="10177"/>
                      <a:pt x="8261" y="10006"/>
                    </a:cubicBezTo>
                    <a:cubicBezTo>
                      <a:pt x="8228" y="9834"/>
                      <a:pt x="8183" y="9791"/>
                      <a:pt x="8138" y="9791"/>
                    </a:cubicBezTo>
                    <a:cubicBezTo>
                      <a:pt x="8048" y="9791"/>
                      <a:pt x="7975" y="10049"/>
                      <a:pt x="7913" y="10521"/>
                    </a:cubicBezTo>
                    <a:cubicBezTo>
                      <a:pt x="7851" y="10993"/>
                      <a:pt x="7818" y="11637"/>
                      <a:pt x="7807" y="12496"/>
                    </a:cubicBezTo>
                    <a:lnTo>
                      <a:pt x="8413" y="12453"/>
                    </a:lnTo>
                    <a:close/>
                    <a:moveTo>
                      <a:pt x="9913" y="21256"/>
                    </a:moveTo>
                    <a:lnTo>
                      <a:pt x="9340" y="21256"/>
                    </a:lnTo>
                    <a:lnTo>
                      <a:pt x="9340" y="7085"/>
                    </a:lnTo>
                    <a:lnTo>
                      <a:pt x="9783" y="7085"/>
                    </a:lnTo>
                    <a:lnTo>
                      <a:pt x="9851" y="8846"/>
                    </a:lnTo>
                    <a:cubicBezTo>
                      <a:pt x="9935" y="8202"/>
                      <a:pt x="10025" y="7687"/>
                      <a:pt x="10126" y="7300"/>
                    </a:cubicBezTo>
                    <a:cubicBezTo>
                      <a:pt x="10227" y="6914"/>
                      <a:pt x="10339" y="6742"/>
                      <a:pt x="10463" y="6742"/>
                    </a:cubicBezTo>
                    <a:cubicBezTo>
                      <a:pt x="10671" y="6742"/>
                      <a:pt x="10828" y="7171"/>
                      <a:pt x="10940" y="8030"/>
                    </a:cubicBezTo>
                    <a:cubicBezTo>
                      <a:pt x="11053" y="8889"/>
                      <a:pt x="11109" y="10177"/>
                      <a:pt x="11109" y="11852"/>
                    </a:cubicBezTo>
                    <a:lnTo>
                      <a:pt x="11109" y="21214"/>
                    </a:lnTo>
                    <a:lnTo>
                      <a:pt x="10536" y="21214"/>
                    </a:lnTo>
                    <a:lnTo>
                      <a:pt x="10536" y="12281"/>
                    </a:lnTo>
                    <a:cubicBezTo>
                      <a:pt x="10536" y="11594"/>
                      <a:pt x="10514" y="11036"/>
                      <a:pt x="10474" y="10650"/>
                    </a:cubicBezTo>
                    <a:cubicBezTo>
                      <a:pt x="10429" y="10263"/>
                      <a:pt x="10368" y="10048"/>
                      <a:pt x="10289" y="10048"/>
                    </a:cubicBezTo>
                    <a:cubicBezTo>
                      <a:pt x="10227" y="10048"/>
                      <a:pt x="10160" y="10177"/>
                      <a:pt x="10092" y="10478"/>
                    </a:cubicBezTo>
                    <a:cubicBezTo>
                      <a:pt x="10025" y="10736"/>
                      <a:pt x="9963" y="11122"/>
                      <a:pt x="9913" y="11551"/>
                    </a:cubicBezTo>
                    <a:lnTo>
                      <a:pt x="9913" y="21256"/>
                    </a:lnTo>
                    <a:close/>
                    <a:moveTo>
                      <a:pt x="12687" y="10220"/>
                    </a:moveTo>
                    <a:lnTo>
                      <a:pt x="12215" y="10220"/>
                    </a:lnTo>
                    <a:lnTo>
                      <a:pt x="12215" y="16189"/>
                    </a:lnTo>
                    <a:cubicBezTo>
                      <a:pt x="12215" y="16833"/>
                      <a:pt x="12232" y="17306"/>
                      <a:pt x="12271" y="17563"/>
                    </a:cubicBezTo>
                    <a:cubicBezTo>
                      <a:pt x="12311" y="17821"/>
                      <a:pt x="12361" y="17950"/>
                      <a:pt x="12429" y="17950"/>
                    </a:cubicBezTo>
                    <a:cubicBezTo>
                      <a:pt x="12479" y="17950"/>
                      <a:pt x="12530" y="17907"/>
                      <a:pt x="12580" y="17821"/>
                    </a:cubicBezTo>
                    <a:cubicBezTo>
                      <a:pt x="12631" y="17735"/>
                      <a:pt x="12670" y="17649"/>
                      <a:pt x="12698" y="17478"/>
                    </a:cubicBezTo>
                    <a:lnTo>
                      <a:pt x="12783" y="20441"/>
                    </a:lnTo>
                    <a:cubicBezTo>
                      <a:pt x="12738" y="20612"/>
                      <a:pt x="12670" y="20784"/>
                      <a:pt x="12586" y="20956"/>
                    </a:cubicBezTo>
                    <a:cubicBezTo>
                      <a:pt x="12496" y="21128"/>
                      <a:pt x="12401" y="21213"/>
                      <a:pt x="12305" y="21213"/>
                    </a:cubicBezTo>
                    <a:cubicBezTo>
                      <a:pt x="12064" y="21213"/>
                      <a:pt x="11895" y="20870"/>
                      <a:pt x="11800" y="20140"/>
                    </a:cubicBezTo>
                    <a:cubicBezTo>
                      <a:pt x="11699" y="19453"/>
                      <a:pt x="11654" y="18379"/>
                      <a:pt x="11654" y="16919"/>
                    </a:cubicBezTo>
                    <a:lnTo>
                      <a:pt x="11654" y="10220"/>
                    </a:lnTo>
                    <a:lnTo>
                      <a:pt x="11362" y="10220"/>
                    </a:lnTo>
                    <a:lnTo>
                      <a:pt x="11362" y="7085"/>
                    </a:lnTo>
                    <a:lnTo>
                      <a:pt x="11654" y="7085"/>
                    </a:lnTo>
                    <a:lnTo>
                      <a:pt x="11654" y="2791"/>
                    </a:lnTo>
                    <a:lnTo>
                      <a:pt x="12221" y="2791"/>
                    </a:lnTo>
                    <a:lnTo>
                      <a:pt x="12221" y="7085"/>
                    </a:lnTo>
                    <a:lnTo>
                      <a:pt x="12693" y="7085"/>
                    </a:lnTo>
                    <a:lnTo>
                      <a:pt x="12693" y="10220"/>
                    </a:lnTo>
                    <a:close/>
                    <a:moveTo>
                      <a:pt x="13069" y="8331"/>
                    </a:moveTo>
                    <a:cubicBezTo>
                      <a:pt x="13176" y="7858"/>
                      <a:pt x="13294" y="7472"/>
                      <a:pt x="13428" y="7214"/>
                    </a:cubicBezTo>
                    <a:cubicBezTo>
                      <a:pt x="13563" y="6914"/>
                      <a:pt x="13698" y="6785"/>
                      <a:pt x="13833" y="6785"/>
                    </a:cubicBezTo>
                    <a:cubicBezTo>
                      <a:pt x="14063" y="6785"/>
                      <a:pt x="14243" y="7214"/>
                      <a:pt x="14383" y="8073"/>
                    </a:cubicBezTo>
                    <a:cubicBezTo>
                      <a:pt x="14524" y="8932"/>
                      <a:pt x="14591" y="10263"/>
                      <a:pt x="14591" y="12110"/>
                    </a:cubicBezTo>
                    <a:lnTo>
                      <a:pt x="14591" y="21299"/>
                    </a:lnTo>
                    <a:lnTo>
                      <a:pt x="14153" y="21299"/>
                    </a:lnTo>
                    <a:lnTo>
                      <a:pt x="14102" y="19882"/>
                    </a:lnTo>
                    <a:lnTo>
                      <a:pt x="14085" y="19882"/>
                    </a:lnTo>
                    <a:cubicBezTo>
                      <a:pt x="14035" y="20398"/>
                      <a:pt x="13962" y="20827"/>
                      <a:pt x="13872" y="21128"/>
                    </a:cubicBezTo>
                    <a:cubicBezTo>
                      <a:pt x="13782" y="21471"/>
                      <a:pt x="13676" y="21600"/>
                      <a:pt x="13552" y="21600"/>
                    </a:cubicBezTo>
                    <a:cubicBezTo>
                      <a:pt x="13445" y="21600"/>
                      <a:pt x="13355" y="21471"/>
                      <a:pt x="13277" y="21256"/>
                    </a:cubicBezTo>
                    <a:cubicBezTo>
                      <a:pt x="13198" y="21042"/>
                      <a:pt x="13131" y="20698"/>
                      <a:pt x="13080" y="20312"/>
                    </a:cubicBezTo>
                    <a:cubicBezTo>
                      <a:pt x="13030" y="19925"/>
                      <a:pt x="12990" y="19453"/>
                      <a:pt x="12962" y="18895"/>
                    </a:cubicBezTo>
                    <a:cubicBezTo>
                      <a:pt x="12934" y="18336"/>
                      <a:pt x="12923" y="17778"/>
                      <a:pt x="12923" y="17177"/>
                    </a:cubicBezTo>
                    <a:cubicBezTo>
                      <a:pt x="12923" y="16361"/>
                      <a:pt x="12945" y="15631"/>
                      <a:pt x="12996" y="15073"/>
                    </a:cubicBezTo>
                    <a:cubicBezTo>
                      <a:pt x="13041" y="14472"/>
                      <a:pt x="13108" y="13999"/>
                      <a:pt x="13187" y="13613"/>
                    </a:cubicBezTo>
                    <a:cubicBezTo>
                      <a:pt x="13266" y="13226"/>
                      <a:pt x="13361" y="12969"/>
                      <a:pt x="13473" y="12797"/>
                    </a:cubicBezTo>
                    <a:cubicBezTo>
                      <a:pt x="13580" y="12625"/>
                      <a:pt x="13698" y="12539"/>
                      <a:pt x="13822" y="12539"/>
                    </a:cubicBezTo>
                    <a:lnTo>
                      <a:pt x="14012" y="12539"/>
                    </a:lnTo>
                    <a:lnTo>
                      <a:pt x="14012" y="11766"/>
                    </a:lnTo>
                    <a:cubicBezTo>
                      <a:pt x="14012" y="11251"/>
                      <a:pt x="13990" y="10821"/>
                      <a:pt x="13939" y="10564"/>
                    </a:cubicBezTo>
                    <a:cubicBezTo>
                      <a:pt x="13889" y="10263"/>
                      <a:pt x="13822" y="10134"/>
                      <a:pt x="13732" y="10134"/>
                    </a:cubicBezTo>
                    <a:cubicBezTo>
                      <a:pt x="13653" y="10134"/>
                      <a:pt x="13580" y="10220"/>
                      <a:pt x="13501" y="10392"/>
                    </a:cubicBezTo>
                    <a:cubicBezTo>
                      <a:pt x="13428" y="10564"/>
                      <a:pt x="13344" y="10864"/>
                      <a:pt x="13254" y="11251"/>
                    </a:cubicBezTo>
                    <a:lnTo>
                      <a:pt x="13069" y="8331"/>
                    </a:lnTo>
                    <a:close/>
                    <a:moveTo>
                      <a:pt x="14024" y="15116"/>
                    </a:moveTo>
                    <a:lnTo>
                      <a:pt x="13895" y="15159"/>
                    </a:lnTo>
                    <a:cubicBezTo>
                      <a:pt x="13822" y="15159"/>
                      <a:pt x="13760" y="15245"/>
                      <a:pt x="13715" y="15330"/>
                    </a:cubicBezTo>
                    <a:cubicBezTo>
                      <a:pt x="13664" y="15416"/>
                      <a:pt x="13625" y="15545"/>
                      <a:pt x="13597" y="15717"/>
                    </a:cubicBezTo>
                    <a:cubicBezTo>
                      <a:pt x="13569" y="15846"/>
                      <a:pt x="13546" y="16060"/>
                      <a:pt x="13535" y="16232"/>
                    </a:cubicBezTo>
                    <a:cubicBezTo>
                      <a:pt x="13524" y="16447"/>
                      <a:pt x="13518" y="16662"/>
                      <a:pt x="13518" y="16876"/>
                    </a:cubicBezTo>
                    <a:cubicBezTo>
                      <a:pt x="13518" y="17478"/>
                      <a:pt x="13541" y="17907"/>
                      <a:pt x="13591" y="18122"/>
                    </a:cubicBezTo>
                    <a:cubicBezTo>
                      <a:pt x="13636" y="18336"/>
                      <a:pt x="13692" y="18465"/>
                      <a:pt x="13754" y="18465"/>
                    </a:cubicBezTo>
                    <a:cubicBezTo>
                      <a:pt x="13816" y="18465"/>
                      <a:pt x="13872" y="18336"/>
                      <a:pt x="13923" y="18036"/>
                    </a:cubicBezTo>
                    <a:cubicBezTo>
                      <a:pt x="13973" y="17778"/>
                      <a:pt x="14007" y="17478"/>
                      <a:pt x="14029" y="17134"/>
                    </a:cubicBezTo>
                    <a:lnTo>
                      <a:pt x="14029" y="15116"/>
                    </a:lnTo>
                    <a:close/>
                    <a:moveTo>
                      <a:pt x="16192" y="10220"/>
                    </a:moveTo>
                    <a:lnTo>
                      <a:pt x="15720" y="10220"/>
                    </a:lnTo>
                    <a:lnTo>
                      <a:pt x="15720" y="16189"/>
                    </a:lnTo>
                    <a:cubicBezTo>
                      <a:pt x="15720" y="16833"/>
                      <a:pt x="15737" y="17306"/>
                      <a:pt x="15776" y="17563"/>
                    </a:cubicBezTo>
                    <a:cubicBezTo>
                      <a:pt x="15815" y="17821"/>
                      <a:pt x="15866" y="17950"/>
                      <a:pt x="15933" y="17950"/>
                    </a:cubicBezTo>
                    <a:cubicBezTo>
                      <a:pt x="15984" y="17950"/>
                      <a:pt x="16034" y="17907"/>
                      <a:pt x="16085" y="17821"/>
                    </a:cubicBezTo>
                    <a:cubicBezTo>
                      <a:pt x="16135" y="17735"/>
                      <a:pt x="16175" y="17649"/>
                      <a:pt x="16203" y="17478"/>
                    </a:cubicBezTo>
                    <a:lnTo>
                      <a:pt x="16287" y="20441"/>
                    </a:lnTo>
                    <a:cubicBezTo>
                      <a:pt x="16242" y="20612"/>
                      <a:pt x="16175" y="20784"/>
                      <a:pt x="16090" y="20956"/>
                    </a:cubicBezTo>
                    <a:cubicBezTo>
                      <a:pt x="16001" y="21128"/>
                      <a:pt x="15905" y="21213"/>
                      <a:pt x="15810" y="21213"/>
                    </a:cubicBezTo>
                    <a:cubicBezTo>
                      <a:pt x="15568" y="21213"/>
                      <a:pt x="15400" y="20870"/>
                      <a:pt x="15304" y="20140"/>
                    </a:cubicBezTo>
                    <a:cubicBezTo>
                      <a:pt x="15203" y="19453"/>
                      <a:pt x="15158" y="18379"/>
                      <a:pt x="15158" y="16919"/>
                    </a:cubicBezTo>
                    <a:lnTo>
                      <a:pt x="15158" y="10220"/>
                    </a:lnTo>
                    <a:lnTo>
                      <a:pt x="14866" y="10220"/>
                    </a:lnTo>
                    <a:lnTo>
                      <a:pt x="14866" y="7085"/>
                    </a:lnTo>
                    <a:lnTo>
                      <a:pt x="15158" y="7085"/>
                    </a:lnTo>
                    <a:lnTo>
                      <a:pt x="15158" y="2791"/>
                    </a:lnTo>
                    <a:lnTo>
                      <a:pt x="15725" y="2791"/>
                    </a:lnTo>
                    <a:lnTo>
                      <a:pt x="15725" y="7085"/>
                    </a:lnTo>
                    <a:lnTo>
                      <a:pt x="16197" y="7085"/>
                    </a:lnTo>
                    <a:lnTo>
                      <a:pt x="16197" y="10220"/>
                    </a:lnTo>
                    <a:close/>
                    <a:moveTo>
                      <a:pt x="16871" y="4294"/>
                    </a:moveTo>
                    <a:cubicBezTo>
                      <a:pt x="16776" y="4294"/>
                      <a:pt x="16697" y="4080"/>
                      <a:pt x="16646" y="3650"/>
                    </a:cubicBezTo>
                    <a:cubicBezTo>
                      <a:pt x="16596" y="3221"/>
                      <a:pt x="16568" y="2705"/>
                      <a:pt x="16568" y="2147"/>
                    </a:cubicBezTo>
                    <a:cubicBezTo>
                      <a:pt x="16568" y="1546"/>
                      <a:pt x="16596" y="1031"/>
                      <a:pt x="16646" y="644"/>
                    </a:cubicBezTo>
                    <a:cubicBezTo>
                      <a:pt x="16697" y="215"/>
                      <a:pt x="16776" y="0"/>
                      <a:pt x="16866" y="0"/>
                    </a:cubicBezTo>
                    <a:cubicBezTo>
                      <a:pt x="16961" y="0"/>
                      <a:pt x="17034" y="215"/>
                      <a:pt x="17085" y="601"/>
                    </a:cubicBezTo>
                    <a:cubicBezTo>
                      <a:pt x="17135" y="1031"/>
                      <a:pt x="17163" y="1546"/>
                      <a:pt x="17163" y="2147"/>
                    </a:cubicBezTo>
                    <a:cubicBezTo>
                      <a:pt x="17163" y="2748"/>
                      <a:pt x="17135" y="3264"/>
                      <a:pt x="17085" y="3693"/>
                    </a:cubicBezTo>
                    <a:cubicBezTo>
                      <a:pt x="17045" y="4122"/>
                      <a:pt x="16972" y="4294"/>
                      <a:pt x="16871" y="4294"/>
                    </a:cubicBezTo>
                    <a:close/>
                    <a:moveTo>
                      <a:pt x="16585" y="21256"/>
                    </a:moveTo>
                    <a:lnTo>
                      <a:pt x="16585" y="7085"/>
                    </a:lnTo>
                    <a:lnTo>
                      <a:pt x="17158" y="7085"/>
                    </a:lnTo>
                    <a:lnTo>
                      <a:pt x="17158" y="21256"/>
                    </a:lnTo>
                    <a:lnTo>
                      <a:pt x="16585" y="21256"/>
                    </a:lnTo>
                    <a:close/>
                    <a:moveTo>
                      <a:pt x="19477" y="14085"/>
                    </a:moveTo>
                    <a:cubicBezTo>
                      <a:pt x="19477" y="15245"/>
                      <a:pt x="19455" y="16275"/>
                      <a:pt x="19404" y="17220"/>
                    </a:cubicBezTo>
                    <a:cubicBezTo>
                      <a:pt x="19354" y="18165"/>
                      <a:pt x="19286" y="18938"/>
                      <a:pt x="19196" y="19582"/>
                    </a:cubicBezTo>
                    <a:cubicBezTo>
                      <a:pt x="19106" y="20226"/>
                      <a:pt x="19005" y="20741"/>
                      <a:pt x="18887" y="21085"/>
                    </a:cubicBezTo>
                    <a:cubicBezTo>
                      <a:pt x="18769" y="21428"/>
                      <a:pt x="18640" y="21600"/>
                      <a:pt x="18505" y="21600"/>
                    </a:cubicBezTo>
                    <a:cubicBezTo>
                      <a:pt x="18371" y="21600"/>
                      <a:pt x="18241" y="21428"/>
                      <a:pt x="18124" y="21128"/>
                    </a:cubicBezTo>
                    <a:cubicBezTo>
                      <a:pt x="18006" y="20784"/>
                      <a:pt x="17905" y="20355"/>
                      <a:pt x="17820" y="19711"/>
                    </a:cubicBezTo>
                    <a:cubicBezTo>
                      <a:pt x="17736" y="19109"/>
                      <a:pt x="17669" y="18336"/>
                      <a:pt x="17618" y="17435"/>
                    </a:cubicBezTo>
                    <a:cubicBezTo>
                      <a:pt x="17568" y="16533"/>
                      <a:pt x="17545" y="15502"/>
                      <a:pt x="17545" y="14386"/>
                    </a:cubicBezTo>
                    <a:cubicBezTo>
                      <a:pt x="17545" y="13183"/>
                      <a:pt x="17568" y="12110"/>
                      <a:pt x="17618" y="11165"/>
                    </a:cubicBezTo>
                    <a:cubicBezTo>
                      <a:pt x="17669" y="10220"/>
                      <a:pt x="17736" y="9404"/>
                      <a:pt x="17826" y="8760"/>
                    </a:cubicBezTo>
                    <a:cubicBezTo>
                      <a:pt x="17916" y="8116"/>
                      <a:pt x="18017" y="7601"/>
                      <a:pt x="18135" y="7257"/>
                    </a:cubicBezTo>
                    <a:cubicBezTo>
                      <a:pt x="18253" y="6914"/>
                      <a:pt x="18382" y="6742"/>
                      <a:pt x="18517" y="6742"/>
                    </a:cubicBezTo>
                    <a:cubicBezTo>
                      <a:pt x="18651" y="6742"/>
                      <a:pt x="18781" y="6914"/>
                      <a:pt x="18899" y="7214"/>
                    </a:cubicBezTo>
                    <a:cubicBezTo>
                      <a:pt x="19017" y="7515"/>
                      <a:pt x="19118" y="7987"/>
                      <a:pt x="19202" y="8631"/>
                    </a:cubicBezTo>
                    <a:cubicBezTo>
                      <a:pt x="19286" y="9233"/>
                      <a:pt x="19354" y="10006"/>
                      <a:pt x="19404" y="10907"/>
                    </a:cubicBezTo>
                    <a:cubicBezTo>
                      <a:pt x="19455" y="11809"/>
                      <a:pt x="19477" y="12883"/>
                      <a:pt x="19477" y="14085"/>
                    </a:cubicBezTo>
                    <a:close/>
                    <a:moveTo>
                      <a:pt x="18893" y="14214"/>
                    </a:moveTo>
                    <a:cubicBezTo>
                      <a:pt x="18893" y="13441"/>
                      <a:pt x="18882" y="12797"/>
                      <a:pt x="18865" y="12239"/>
                    </a:cubicBezTo>
                    <a:cubicBezTo>
                      <a:pt x="18842" y="11680"/>
                      <a:pt x="18814" y="11251"/>
                      <a:pt x="18781" y="10907"/>
                    </a:cubicBezTo>
                    <a:cubicBezTo>
                      <a:pt x="18747" y="10564"/>
                      <a:pt x="18702" y="10306"/>
                      <a:pt x="18657" y="10134"/>
                    </a:cubicBezTo>
                    <a:cubicBezTo>
                      <a:pt x="18612" y="9963"/>
                      <a:pt x="18562" y="9920"/>
                      <a:pt x="18517" y="9920"/>
                    </a:cubicBezTo>
                    <a:cubicBezTo>
                      <a:pt x="18466" y="9920"/>
                      <a:pt x="18421" y="10006"/>
                      <a:pt x="18376" y="10134"/>
                    </a:cubicBezTo>
                    <a:cubicBezTo>
                      <a:pt x="18331" y="10263"/>
                      <a:pt x="18292" y="10521"/>
                      <a:pt x="18258" y="10821"/>
                    </a:cubicBezTo>
                    <a:cubicBezTo>
                      <a:pt x="18225" y="11165"/>
                      <a:pt x="18197" y="11594"/>
                      <a:pt x="18174" y="12153"/>
                    </a:cubicBezTo>
                    <a:cubicBezTo>
                      <a:pt x="18152" y="12711"/>
                      <a:pt x="18146" y="13355"/>
                      <a:pt x="18146" y="14214"/>
                    </a:cubicBezTo>
                    <a:cubicBezTo>
                      <a:pt x="18146" y="15631"/>
                      <a:pt x="18185" y="16705"/>
                      <a:pt x="18264" y="17349"/>
                    </a:cubicBezTo>
                    <a:cubicBezTo>
                      <a:pt x="18343" y="18036"/>
                      <a:pt x="18432" y="18336"/>
                      <a:pt x="18528" y="18336"/>
                    </a:cubicBezTo>
                    <a:cubicBezTo>
                      <a:pt x="18578" y="18336"/>
                      <a:pt x="18623" y="18250"/>
                      <a:pt x="18668" y="18122"/>
                    </a:cubicBezTo>
                    <a:cubicBezTo>
                      <a:pt x="18713" y="17993"/>
                      <a:pt x="18753" y="17735"/>
                      <a:pt x="18786" y="17435"/>
                    </a:cubicBezTo>
                    <a:cubicBezTo>
                      <a:pt x="18820" y="17091"/>
                      <a:pt x="18848" y="16662"/>
                      <a:pt x="18871" y="16146"/>
                    </a:cubicBezTo>
                    <a:cubicBezTo>
                      <a:pt x="18882" y="15631"/>
                      <a:pt x="18893" y="14987"/>
                      <a:pt x="18893" y="14214"/>
                    </a:cubicBezTo>
                    <a:close/>
                    <a:moveTo>
                      <a:pt x="20404" y="21256"/>
                    </a:moveTo>
                    <a:lnTo>
                      <a:pt x="19831" y="21256"/>
                    </a:lnTo>
                    <a:lnTo>
                      <a:pt x="19831" y="7085"/>
                    </a:lnTo>
                    <a:lnTo>
                      <a:pt x="20275" y="7085"/>
                    </a:lnTo>
                    <a:lnTo>
                      <a:pt x="20342" y="8846"/>
                    </a:lnTo>
                    <a:cubicBezTo>
                      <a:pt x="20426" y="8202"/>
                      <a:pt x="20516" y="7687"/>
                      <a:pt x="20617" y="7300"/>
                    </a:cubicBezTo>
                    <a:cubicBezTo>
                      <a:pt x="20718" y="6914"/>
                      <a:pt x="20831" y="6742"/>
                      <a:pt x="20954" y="6742"/>
                    </a:cubicBezTo>
                    <a:cubicBezTo>
                      <a:pt x="21162" y="6742"/>
                      <a:pt x="21319" y="7171"/>
                      <a:pt x="21432" y="8030"/>
                    </a:cubicBezTo>
                    <a:cubicBezTo>
                      <a:pt x="21544" y="8889"/>
                      <a:pt x="21600" y="10177"/>
                      <a:pt x="21600" y="11852"/>
                    </a:cubicBezTo>
                    <a:lnTo>
                      <a:pt x="21600" y="21214"/>
                    </a:lnTo>
                    <a:lnTo>
                      <a:pt x="21027" y="21214"/>
                    </a:lnTo>
                    <a:lnTo>
                      <a:pt x="21027" y="12281"/>
                    </a:lnTo>
                    <a:cubicBezTo>
                      <a:pt x="21027" y="11594"/>
                      <a:pt x="21005" y="11036"/>
                      <a:pt x="20965" y="10650"/>
                    </a:cubicBezTo>
                    <a:cubicBezTo>
                      <a:pt x="20920" y="10263"/>
                      <a:pt x="20859" y="10048"/>
                      <a:pt x="20780" y="10048"/>
                    </a:cubicBezTo>
                    <a:cubicBezTo>
                      <a:pt x="20718" y="10048"/>
                      <a:pt x="20651" y="10177"/>
                      <a:pt x="20583" y="10478"/>
                    </a:cubicBezTo>
                    <a:cubicBezTo>
                      <a:pt x="20516" y="10736"/>
                      <a:pt x="20454" y="11122"/>
                      <a:pt x="20404" y="11551"/>
                    </a:cubicBezTo>
                    <a:lnTo>
                      <a:pt x="20404" y="21256"/>
                    </a:lnTo>
                    <a:close/>
                  </a:path>
                </a:pathLst>
              </a:custGeom>
              <a:solidFill>
                <a:srgbClr val="00203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285A82B9-C48D-490D-BB56-464D7C52CC8C}"/>
                  </a:ext>
                </a:extLst>
              </p:cNvPr>
              <p:cNvSpPr/>
              <p:nvPr userDrawn="1"/>
            </p:nvSpPr>
            <p:spPr>
              <a:xfrm>
                <a:off x="5032172" y="1021854"/>
                <a:ext cx="1051185" cy="549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54" y="0"/>
                    </a:moveTo>
                    <a:cubicBezTo>
                      <a:pt x="13287" y="0"/>
                      <a:pt x="11002" y="3514"/>
                      <a:pt x="10441" y="8443"/>
                    </a:cubicBezTo>
                    <a:cubicBezTo>
                      <a:pt x="9052" y="8229"/>
                      <a:pt x="6050" y="7757"/>
                      <a:pt x="5198" y="7671"/>
                    </a:cubicBezTo>
                    <a:cubicBezTo>
                      <a:pt x="5154" y="7671"/>
                      <a:pt x="5109" y="7671"/>
                      <a:pt x="5041" y="7671"/>
                    </a:cubicBezTo>
                    <a:cubicBezTo>
                      <a:pt x="4638" y="7671"/>
                      <a:pt x="4280" y="7886"/>
                      <a:pt x="4033" y="8357"/>
                    </a:cubicBezTo>
                    <a:cubicBezTo>
                      <a:pt x="3563" y="9214"/>
                      <a:pt x="3563" y="10457"/>
                      <a:pt x="3563" y="10843"/>
                    </a:cubicBezTo>
                    <a:cubicBezTo>
                      <a:pt x="3563" y="11271"/>
                      <a:pt x="3563" y="12514"/>
                      <a:pt x="4033" y="13329"/>
                    </a:cubicBezTo>
                    <a:cubicBezTo>
                      <a:pt x="4280" y="13800"/>
                      <a:pt x="4638" y="14014"/>
                      <a:pt x="5041" y="14014"/>
                    </a:cubicBezTo>
                    <a:cubicBezTo>
                      <a:pt x="5086" y="14014"/>
                      <a:pt x="5131" y="14014"/>
                      <a:pt x="5198" y="14014"/>
                    </a:cubicBezTo>
                    <a:cubicBezTo>
                      <a:pt x="5803" y="13929"/>
                      <a:pt x="7417" y="13714"/>
                      <a:pt x="8313" y="13543"/>
                    </a:cubicBezTo>
                    <a:lnTo>
                      <a:pt x="9657" y="13329"/>
                    </a:lnTo>
                    <a:cubicBezTo>
                      <a:pt x="9971" y="13286"/>
                      <a:pt x="10262" y="13243"/>
                      <a:pt x="10464" y="13200"/>
                    </a:cubicBezTo>
                    <a:cubicBezTo>
                      <a:pt x="11046" y="18043"/>
                      <a:pt x="13332" y="21557"/>
                      <a:pt x="15954" y="21557"/>
                    </a:cubicBezTo>
                    <a:cubicBezTo>
                      <a:pt x="19068" y="21557"/>
                      <a:pt x="21600" y="16714"/>
                      <a:pt x="21600" y="10757"/>
                    </a:cubicBezTo>
                    <a:cubicBezTo>
                      <a:pt x="21600" y="4843"/>
                      <a:pt x="19068" y="0"/>
                      <a:pt x="15954" y="0"/>
                    </a:cubicBezTo>
                    <a:close/>
                    <a:moveTo>
                      <a:pt x="15954" y="17229"/>
                    </a:moveTo>
                    <a:cubicBezTo>
                      <a:pt x="14094" y="17229"/>
                      <a:pt x="12593" y="14357"/>
                      <a:pt x="12593" y="10800"/>
                    </a:cubicBezTo>
                    <a:cubicBezTo>
                      <a:pt x="12593" y="7243"/>
                      <a:pt x="14094" y="4371"/>
                      <a:pt x="15954" y="4371"/>
                    </a:cubicBezTo>
                    <a:cubicBezTo>
                      <a:pt x="17813" y="4371"/>
                      <a:pt x="19315" y="7243"/>
                      <a:pt x="19315" y="10800"/>
                    </a:cubicBezTo>
                    <a:cubicBezTo>
                      <a:pt x="19315" y="14357"/>
                      <a:pt x="17813" y="17229"/>
                      <a:pt x="15954" y="17229"/>
                    </a:cubicBezTo>
                    <a:close/>
                    <a:moveTo>
                      <a:pt x="9007" y="15514"/>
                    </a:moveTo>
                    <a:lnTo>
                      <a:pt x="9007" y="20014"/>
                    </a:lnTo>
                    <a:cubicBezTo>
                      <a:pt x="8627" y="20443"/>
                      <a:pt x="8134" y="20786"/>
                      <a:pt x="7506" y="21129"/>
                    </a:cubicBezTo>
                    <a:cubicBezTo>
                      <a:pt x="6879" y="21429"/>
                      <a:pt x="6207" y="21600"/>
                      <a:pt x="5467" y="21600"/>
                    </a:cubicBezTo>
                    <a:cubicBezTo>
                      <a:pt x="4324" y="21600"/>
                      <a:pt x="3339" y="21171"/>
                      <a:pt x="2532" y="20271"/>
                    </a:cubicBezTo>
                    <a:cubicBezTo>
                      <a:pt x="1725" y="19371"/>
                      <a:pt x="1098" y="18129"/>
                      <a:pt x="650" y="16500"/>
                    </a:cubicBezTo>
                    <a:cubicBezTo>
                      <a:pt x="224" y="14871"/>
                      <a:pt x="0" y="12986"/>
                      <a:pt x="0" y="10800"/>
                    </a:cubicBezTo>
                    <a:cubicBezTo>
                      <a:pt x="0" y="8657"/>
                      <a:pt x="246" y="6729"/>
                      <a:pt x="717" y="5143"/>
                    </a:cubicBezTo>
                    <a:cubicBezTo>
                      <a:pt x="1210" y="3514"/>
                      <a:pt x="1860" y="2271"/>
                      <a:pt x="2711" y="1371"/>
                    </a:cubicBezTo>
                    <a:cubicBezTo>
                      <a:pt x="3563" y="471"/>
                      <a:pt x="4549" y="43"/>
                      <a:pt x="5646" y="43"/>
                    </a:cubicBezTo>
                    <a:cubicBezTo>
                      <a:pt x="6229" y="43"/>
                      <a:pt x="6767" y="171"/>
                      <a:pt x="7282" y="386"/>
                    </a:cubicBezTo>
                    <a:cubicBezTo>
                      <a:pt x="7798" y="600"/>
                      <a:pt x="8246" y="900"/>
                      <a:pt x="8627" y="1243"/>
                    </a:cubicBezTo>
                    <a:lnTo>
                      <a:pt x="8402" y="4843"/>
                    </a:lnTo>
                    <a:cubicBezTo>
                      <a:pt x="8022" y="4500"/>
                      <a:pt x="7596" y="4200"/>
                      <a:pt x="7125" y="3986"/>
                    </a:cubicBezTo>
                    <a:cubicBezTo>
                      <a:pt x="6655" y="3771"/>
                      <a:pt x="6162" y="3643"/>
                      <a:pt x="5624" y="3643"/>
                    </a:cubicBezTo>
                    <a:cubicBezTo>
                      <a:pt x="4817" y="3643"/>
                      <a:pt x="4168" y="3943"/>
                      <a:pt x="3630" y="4586"/>
                    </a:cubicBezTo>
                    <a:cubicBezTo>
                      <a:pt x="3115" y="5186"/>
                      <a:pt x="2734" y="6043"/>
                      <a:pt x="2487" y="7114"/>
                    </a:cubicBezTo>
                    <a:cubicBezTo>
                      <a:pt x="2241" y="8186"/>
                      <a:pt x="2106" y="9386"/>
                      <a:pt x="2106" y="10714"/>
                    </a:cubicBezTo>
                    <a:cubicBezTo>
                      <a:pt x="2106" y="12129"/>
                      <a:pt x="2241" y="13371"/>
                      <a:pt x="2487" y="14443"/>
                    </a:cubicBezTo>
                    <a:cubicBezTo>
                      <a:pt x="2734" y="15514"/>
                      <a:pt x="3115" y="16371"/>
                      <a:pt x="3607" y="17014"/>
                    </a:cubicBezTo>
                    <a:cubicBezTo>
                      <a:pt x="4100" y="17614"/>
                      <a:pt x="4728" y="17957"/>
                      <a:pt x="5490" y="17957"/>
                    </a:cubicBezTo>
                    <a:cubicBezTo>
                      <a:pt x="5714" y="17957"/>
                      <a:pt x="5960" y="17914"/>
                      <a:pt x="6207" y="17871"/>
                    </a:cubicBezTo>
                    <a:cubicBezTo>
                      <a:pt x="6453" y="17829"/>
                      <a:pt x="6722" y="17743"/>
                      <a:pt x="6968" y="17614"/>
                    </a:cubicBezTo>
                    <a:lnTo>
                      <a:pt x="6968" y="15814"/>
                    </a:lnTo>
                    <a:cubicBezTo>
                      <a:pt x="7439" y="15729"/>
                      <a:pt x="7887" y="15686"/>
                      <a:pt x="8246" y="15643"/>
                    </a:cubicBezTo>
                    <a:lnTo>
                      <a:pt x="9007" y="15514"/>
                    </a:lnTo>
                    <a:close/>
                  </a:path>
                </a:pathLst>
              </a:custGeom>
              <a:solidFill>
                <a:srgbClr val="008C58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" name="Shape">
            <a:extLst>
              <a:ext uri="{FF2B5EF4-FFF2-40B4-BE49-F238E27FC236}">
                <a16:creationId xmlns:a16="http://schemas.microsoft.com/office/drawing/2014/main" id="{EFEE98D4-2422-A234-A864-14015CDCC59A}"/>
              </a:ext>
            </a:extLst>
          </p:cNvPr>
          <p:cNvSpPr/>
          <p:nvPr userDrawn="1"/>
        </p:nvSpPr>
        <p:spPr>
          <a:xfrm>
            <a:off x="0" y="188441"/>
            <a:ext cx="680700" cy="46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36" y="0"/>
                </a:moveTo>
                <a:cubicBezTo>
                  <a:pt x="10637" y="0"/>
                  <a:pt x="7604" y="3521"/>
                  <a:pt x="6858" y="8464"/>
                </a:cubicBezTo>
                <a:cubicBezTo>
                  <a:pt x="5038" y="8261"/>
                  <a:pt x="1166" y="7787"/>
                  <a:pt x="0" y="7719"/>
                </a:cubicBezTo>
                <a:lnTo>
                  <a:pt x="0" y="14084"/>
                </a:lnTo>
                <a:cubicBezTo>
                  <a:pt x="840" y="14016"/>
                  <a:pt x="2892" y="13745"/>
                  <a:pt x="4059" y="13610"/>
                </a:cubicBezTo>
                <a:lnTo>
                  <a:pt x="5832" y="13407"/>
                </a:lnTo>
                <a:cubicBezTo>
                  <a:pt x="6251" y="13339"/>
                  <a:pt x="6625" y="13339"/>
                  <a:pt x="6905" y="13271"/>
                </a:cubicBezTo>
                <a:cubicBezTo>
                  <a:pt x="7698" y="18147"/>
                  <a:pt x="10683" y="21600"/>
                  <a:pt x="14136" y="21600"/>
                </a:cubicBezTo>
                <a:cubicBezTo>
                  <a:pt x="18241" y="21600"/>
                  <a:pt x="21600" y="16725"/>
                  <a:pt x="21600" y="10766"/>
                </a:cubicBezTo>
                <a:cubicBezTo>
                  <a:pt x="21553" y="4875"/>
                  <a:pt x="18241" y="0"/>
                  <a:pt x="14136" y="0"/>
                </a:cubicBezTo>
                <a:close/>
                <a:moveTo>
                  <a:pt x="14136" y="17266"/>
                </a:moveTo>
                <a:cubicBezTo>
                  <a:pt x="11710" y="17266"/>
                  <a:pt x="9704" y="14355"/>
                  <a:pt x="9704" y="10834"/>
                </a:cubicBezTo>
                <a:cubicBezTo>
                  <a:pt x="9704" y="7313"/>
                  <a:pt x="11710" y="4401"/>
                  <a:pt x="14136" y="4401"/>
                </a:cubicBezTo>
                <a:cubicBezTo>
                  <a:pt x="16562" y="4401"/>
                  <a:pt x="18568" y="7313"/>
                  <a:pt x="18568" y="10834"/>
                </a:cubicBezTo>
                <a:cubicBezTo>
                  <a:pt x="18568" y="14355"/>
                  <a:pt x="16562" y="17266"/>
                  <a:pt x="14136" y="17266"/>
                </a:cubicBezTo>
                <a:close/>
                <a:moveTo>
                  <a:pt x="0" y="68"/>
                </a:moveTo>
                <a:cubicBezTo>
                  <a:pt x="187" y="68"/>
                  <a:pt x="373" y="68"/>
                  <a:pt x="560" y="68"/>
                </a:cubicBezTo>
                <a:cubicBezTo>
                  <a:pt x="1306" y="68"/>
                  <a:pt x="2053" y="203"/>
                  <a:pt x="2752" y="406"/>
                </a:cubicBezTo>
                <a:cubicBezTo>
                  <a:pt x="3452" y="609"/>
                  <a:pt x="4012" y="948"/>
                  <a:pt x="4525" y="1286"/>
                </a:cubicBezTo>
                <a:lnTo>
                  <a:pt x="4245" y="4875"/>
                </a:lnTo>
                <a:cubicBezTo>
                  <a:pt x="3732" y="4537"/>
                  <a:pt x="3172" y="4266"/>
                  <a:pt x="2566" y="3995"/>
                </a:cubicBezTo>
                <a:cubicBezTo>
                  <a:pt x="1959" y="3792"/>
                  <a:pt x="1306" y="3656"/>
                  <a:pt x="606" y="3656"/>
                </a:cubicBezTo>
                <a:cubicBezTo>
                  <a:pt x="420" y="3656"/>
                  <a:pt x="233" y="3656"/>
                  <a:pt x="47" y="3724"/>
                </a:cubicBezTo>
                <a:lnTo>
                  <a:pt x="47" y="68"/>
                </a:lnTo>
                <a:close/>
                <a:moveTo>
                  <a:pt x="4059" y="15641"/>
                </a:moveTo>
                <a:lnTo>
                  <a:pt x="4992" y="15506"/>
                </a:lnTo>
                <a:lnTo>
                  <a:pt x="4992" y="19975"/>
                </a:lnTo>
                <a:cubicBezTo>
                  <a:pt x="4479" y="20381"/>
                  <a:pt x="3825" y="20787"/>
                  <a:pt x="3032" y="21058"/>
                </a:cubicBezTo>
                <a:cubicBezTo>
                  <a:pt x="2193" y="21397"/>
                  <a:pt x="1306" y="21532"/>
                  <a:pt x="327" y="21532"/>
                </a:cubicBezTo>
                <a:cubicBezTo>
                  <a:pt x="233" y="21532"/>
                  <a:pt x="140" y="21532"/>
                  <a:pt x="0" y="21532"/>
                </a:cubicBezTo>
                <a:lnTo>
                  <a:pt x="0" y="17876"/>
                </a:lnTo>
                <a:cubicBezTo>
                  <a:pt x="140" y="17876"/>
                  <a:pt x="280" y="17876"/>
                  <a:pt x="420" y="17876"/>
                </a:cubicBezTo>
                <a:cubicBezTo>
                  <a:pt x="700" y="17876"/>
                  <a:pt x="1026" y="17876"/>
                  <a:pt x="1353" y="17808"/>
                </a:cubicBezTo>
                <a:cubicBezTo>
                  <a:pt x="1679" y="17740"/>
                  <a:pt x="2006" y="17673"/>
                  <a:pt x="2379" y="17605"/>
                </a:cubicBezTo>
                <a:lnTo>
                  <a:pt x="2379" y="15845"/>
                </a:lnTo>
                <a:cubicBezTo>
                  <a:pt x="2986" y="15777"/>
                  <a:pt x="3592" y="15709"/>
                  <a:pt x="4059" y="15641"/>
                </a:cubicBezTo>
                <a:close/>
              </a:path>
            </a:pathLst>
          </a:custGeom>
          <a:solidFill>
            <a:schemeClr val="bg1">
              <a:alpha val="19699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3EAC94-F2D6-7639-EC34-D395A05EE91D}"/>
              </a:ext>
            </a:extLst>
          </p:cNvPr>
          <p:cNvGrpSpPr/>
          <p:nvPr userDrawn="1"/>
        </p:nvGrpSpPr>
        <p:grpSpPr>
          <a:xfrm>
            <a:off x="3763009" y="6404531"/>
            <a:ext cx="4665981" cy="354850"/>
            <a:chOff x="1714499" y="5181599"/>
            <a:chExt cx="4141472" cy="314961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9D0E6D66-0255-DBE1-A3E9-22CAE68EF038}"/>
                </a:ext>
              </a:extLst>
            </p:cNvPr>
            <p:cNvSpPr/>
            <p:nvPr userDrawn="1"/>
          </p:nvSpPr>
          <p:spPr>
            <a:xfrm>
              <a:off x="2603499" y="5181599"/>
              <a:ext cx="2494281" cy="314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2" y="6358"/>
                  </a:moveTo>
                  <a:cubicBezTo>
                    <a:pt x="7138" y="5923"/>
                    <a:pt x="7072" y="5574"/>
                    <a:pt x="7006" y="5400"/>
                  </a:cubicBezTo>
                  <a:cubicBezTo>
                    <a:pt x="6940" y="5139"/>
                    <a:pt x="6863" y="5052"/>
                    <a:pt x="6775" y="5052"/>
                  </a:cubicBezTo>
                  <a:cubicBezTo>
                    <a:pt x="6676" y="5052"/>
                    <a:pt x="6588" y="5226"/>
                    <a:pt x="6511" y="5487"/>
                  </a:cubicBezTo>
                  <a:cubicBezTo>
                    <a:pt x="6434" y="5748"/>
                    <a:pt x="6368" y="6097"/>
                    <a:pt x="6302" y="6619"/>
                  </a:cubicBezTo>
                  <a:cubicBezTo>
                    <a:pt x="6236" y="7142"/>
                    <a:pt x="6203" y="7752"/>
                    <a:pt x="6170" y="8448"/>
                  </a:cubicBezTo>
                  <a:cubicBezTo>
                    <a:pt x="6137" y="9145"/>
                    <a:pt x="6126" y="9929"/>
                    <a:pt x="6126" y="10800"/>
                  </a:cubicBezTo>
                  <a:cubicBezTo>
                    <a:pt x="6126" y="11758"/>
                    <a:pt x="6148" y="12629"/>
                    <a:pt x="6181" y="13413"/>
                  </a:cubicBezTo>
                  <a:cubicBezTo>
                    <a:pt x="6214" y="14110"/>
                    <a:pt x="6269" y="14719"/>
                    <a:pt x="6335" y="15155"/>
                  </a:cubicBezTo>
                  <a:cubicBezTo>
                    <a:pt x="6401" y="15590"/>
                    <a:pt x="6478" y="15939"/>
                    <a:pt x="6555" y="16200"/>
                  </a:cubicBezTo>
                  <a:cubicBezTo>
                    <a:pt x="6643" y="16461"/>
                    <a:pt x="6731" y="16548"/>
                    <a:pt x="6830" y="16548"/>
                  </a:cubicBezTo>
                  <a:cubicBezTo>
                    <a:pt x="6918" y="16548"/>
                    <a:pt x="6995" y="16461"/>
                    <a:pt x="7061" y="16374"/>
                  </a:cubicBezTo>
                  <a:cubicBezTo>
                    <a:pt x="7138" y="16287"/>
                    <a:pt x="7204" y="16113"/>
                    <a:pt x="7259" y="15939"/>
                  </a:cubicBezTo>
                  <a:lnTo>
                    <a:pt x="7215" y="14719"/>
                  </a:lnTo>
                  <a:cubicBezTo>
                    <a:pt x="7149" y="14894"/>
                    <a:pt x="7094" y="15068"/>
                    <a:pt x="7028" y="15155"/>
                  </a:cubicBezTo>
                  <a:cubicBezTo>
                    <a:pt x="6973" y="15242"/>
                    <a:pt x="6907" y="15242"/>
                    <a:pt x="6841" y="15242"/>
                  </a:cubicBezTo>
                  <a:cubicBezTo>
                    <a:pt x="6687" y="15242"/>
                    <a:pt x="6566" y="14894"/>
                    <a:pt x="6478" y="14197"/>
                  </a:cubicBezTo>
                  <a:cubicBezTo>
                    <a:pt x="6390" y="13500"/>
                    <a:pt x="6346" y="12455"/>
                    <a:pt x="6346" y="11148"/>
                  </a:cubicBezTo>
                  <a:lnTo>
                    <a:pt x="6346" y="10974"/>
                  </a:lnTo>
                  <a:lnTo>
                    <a:pt x="7336" y="10974"/>
                  </a:lnTo>
                  <a:lnTo>
                    <a:pt x="7336" y="10016"/>
                  </a:lnTo>
                  <a:cubicBezTo>
                    <a:pt x="7336" y="9319"/>
                    <a:pt x="7325" y="8623"/>
                    <a:pt x="7292" y="8013"/>
                  </a:cubicBezTo>
                  <a:cubicBezTo>
                    <a:pt x="7270" y="7316"/>
                    <a:pt x="7237" y="6794"/>
                    <a:pt x="7182" y="6358"/>
                  </a:cubicBezTo>
                  <a:close/>
                  <a:moveTo>
                    <a:pt x="6346" y="9668"/>
                  </a:moveTo>
                  <a:cubicBezTo>
                    <a:pt x="6357" y="8623"/>
                    <a:pt x="6412" y="7839"/>
                    <a:pt x="6478" y="7229"/>
                  </a:cubicBezTo>
                  <a:cubicBezTo>
                    <a:pt x="6555" y="6619"/>
                    <a:pt x="6643" y="6358"/>
                    <a:pt x="6764" y="6358"/>
                  </a:cubicBezTo>
                  <a:cubicBezTo>
                    <a:pt x="6830" y="6358"/>
                    <a:pt x="6885" y="6445"/>
                    <a:pt x="6929" y="6619"/>
                  </a:cubicBezTo>
                  <a:cubicBezTo>
                    <a:pt x="6973" y="6794"/>
                    <a:pt x="7006" y="7055"/>
                    <a:pt x="7039" y="7316"/>
                  </a:cubicBezTo>
                  <a:cubicBezTo>
                    <a:pt x="7072" y="7577"/>
                    <a:pt x="7094" y="8013"/>
                    <a:pt x="7105" y="8361"/>
                  </a:cubicBezTo>
                  <a:cubicBezTo>
                    <a:pt x="7116" y="8797"/>
                    <a:pt x="7127" y="9145"/>
                    <a:pt x="7127" y="9581"/>
                  </a:cubicBezTo>
                  <a:lnTo>
                    <a:pt x="6346" y="9668"/>
                  </a:lnTo>
                  <a:close/>
                  <a:moveTo>
                    <a:pt x="4047" y="6358"/>
                  </a:moveTo>
                  <a:cubicBezTo>
                    <a:pt x="4003" y="5923"/>
                    <a:pt x="3937" y="5574"/>
                    <a:pt x="3871" y="5400"/>
                  </a:cubicBezTo>
                  <a:cubicBezTo>
                    <a:pt x="3805" y="5139"/>
                    <a:pt x="3728" y="5052"/>
                    <a:pt x="3640" y="5052"/>
                  </a:cubicBezTo>
                  <a:cubicBezTo>
                    <a:pt x="3541" y="5052"/>
                    <a:pt x="3453" y="5226"/>
                    <a:pt x="3376" y="5487"/>
                  </a:cubicBezTo>
                  <a:cubicBezTo>
                    <a:pt x="3299" y="5748"/>
                    <a:pt x="3233" y="6097"/>
                    <a:pt x="3167" y="6619"/>
                  </a:cubicBezTo>
                  <a:cubicBezTo>
                    <a:pt x="3101" y="7142"/>
                    <a:pt x="3068" y="7752"/>
                    <a:pt x="3035" y="8448"/>
                  </a:cubicBezTo>
                  <a:cubicBezTo>
                    <a:pt x="3002" y="9145"/>
                    <a:pt x="2991" y="9929"/>
                    <a:pt x="2991" y="10800"/>
                  </a:cubicBezTo>
                  <a:cubicBezTo>
                    <a:pt x="2991" y="11758"/>
                    <a:pt x="3013" y="12629"/>
                    <a:pt x="3046" y="13413"/>
                  </a:cubicBezTo>
                  <a:cubicBezTo>
                    <a:pt x="3079" y="14110"/>
                    <a:pt x="3134" y="14719"/>
                    <a:pt x="3200" y="15155"/>
                  </a:cubicBezTo>
                  <a:cubicBezTo>
                    <a:pt x="3266" y="15590"/>
                    <a:pt x="3343" y="15939"/>
                    <a:pt x="3420" y="16200"/>
                  </a:cubicBezTo>
                  <a:cubicBezTo>
                    <a:pt x="3508" y="16461"/>
                    <a:pt x="3596" y="16548"/>
                    <a:pt x="3695" y="16548"/>
                  </a:cubicBezTo>
                  <a:cubicBezTo>
                    <a:pt x="3783" y="16548"/>
                    <a:pt x="3860" y="16461"/>
                    <a:pt x="3926" y="16374"/>
                  </a:cubicBezTo>
                  <a:cubicBezTo>
                    <a:pt x="4003" y="16287"/>
                    <a:pt x="4069" y="16113"/>
                    <a:pt x="4124" y="15939"/>
                  </a:cubicBezTo>
                  <a:lnTo>
                    <a:pt x="4080" y="14719"/>
                  </a:lnTo>
                  <a:cubicBezTo>
                    <a:pt x="4014" y="14894"/>
                    <a:pt x="3959" y="15068"/>
                    <a:pt x="3893" y="15155"/>
                  </a:cubicBezTo>
                  <a:cubicBezTo>
                    <a:pt x="3838" y="15242"/>
                    <a:pt x="3772" y="15242"/>
                    <a:pt x="3706" y="15242"/>
                  </a:cubicBezTo>
                  <a:cubicBezTo>
                    <a:pt x="3552" y="15242"/>
                    <a:pt x="3431" y="14894"/>
                    <a:pt x="3343" y="14197"/>
                  </a:cubicBezTo>
                  <a:cubicBezTo>
                    <a:pt x="3255" y="13500"/>
                    <a:pt x="3211" y="12455"/>
                    <a:pt x="3211" y="11148"/>
                  </a:cubicBezTo>
                  <a:lnTo>
                    <a:pt x="3211" y="10974"/>
                  </a:lnTo>
                  <a:lnTo>
                    <a:pt x="4201" y="10974"/>
                  </a:lnTo>
                  <a:lnTo>
                    <a:pt x="4201" y="10016"/>
                  </a:lnTo>
                  <a:cubicBezTo>
                    <a:pt x="4201" y="9319"/>
                    <a:pt x="4190" y="8623"/>
                    <a:pt x="4157" y="8013"/>
                  </a:cubicBezTo>
                  <a:cubicBezTo>
                    <a:pt x="4135" y="7316"/>
                    <a:pt x="4102" y="6794"/>
                    <a:pt x="4047" y="6358"/>
                  </a:cubicBezTo>
                  <a:close/>
                  <a:moveTo>
                    <a:pt x="3211" y="9668"/>
                  </a:moveTo>
                  <a:cubicBezTo>
                    <a:pt x="3222" y="8623"/>
                    <a:pt x="3277" y="7839"/>
                    <a:pt x="3343" y="7229"/>
                  </a:cubicBezTo>
                  <a:cubicBezTo>
                    <a:pt x="3420" y="6619"/>
                    <a:pt x="3508" y="6358"/>
                    <a:pt x="3629" y="6358"/>
                  </a:cubicBezTo>
                  <a:cubicBezTo>
                    <a:pt x="3695" y="6358"/>
                    <a:pt x="3750" y="6445"/>
                    <a:pt x="3794" y="6619"/>
                  </a:cubicBezTo>
                  <a:cubicBezTo>
                    <a:pt x="3838" y="6794"/>
                    <a:pt x="3871" y="7055"/>
                    <a:pt x="3904" y="7316"/>
                  </a:cubicBezTo>
                  <a:cubicBezTo>
                    <a:pt x="3937" y="7577"/>
                    <a:pt x="3959" y="8013"/>
                    <a:pt x="3970" y="8361"/>
                  </a:cubicBezTo>
                  <a:cubicBezTo>
                    <a:pt x="3981" y="8797"/>
                    <a:pt x="3992" y="9145"/>
                    <a:pt x="3992" y="9581"/>
                  </a:cubicBezTo>
                  <a:lnTo>
                    <a:pt x="3211" y="9668"/>
                  </a:lnTo>
                  <a:close/>
                  <a:moveTo>
                    <a:pt x="5554" y="11235"/>
                  </a:moveTo>
                  <a:cubicBezTo>
                    <a:pt x="5620" y="11758"/>
                    <a:pt x="5653" y="12368"/>
                    <a:pt x="5653" y="13152"/>
                  </a:cubicBezTo>
                  <a:cubicBezTo>
                    <a:pt x="5653" y="14110"/>
                    <a:pt x="5609" y="14894"/>
                    <a:pt x="5521" y="15503"/>
                  </a:cubicBezTo>
                  <a:cubicBezTo>
                    <a:pt x="5433" y="16113"/>
                    <a:pt x="5301" y="16374"/>
                    <a:pt x="5136" y="16374"/>
                  </a:cubicBezTo>
                  <a:cubicBezTo>
                    <a:pt x="5048" y="16374"/>
                    <a:pt x="4960" y="16287"/>
                    <a:pt x="4894" y="16200"/>
                  </a:cubicBezTo>
                  <a:cubicBezTo>
                    <a:pt x="4817" y="16113"/>
                    <a:pt x="4751" y="15939"/>
                    <a:pt x="4696" y="15677"/>
                  </a:cubicBezTo>
                  <a:lnTo>
                    <a:pt x="4751" y="14371"/>
                  </a:lnTo>
                  <a:cubicBezTo>
                    <a:pt x="4806" y="14632"/>
                    <a:pt x="4861" y="14719"/>
                    <a:pt x="4927" y="14894"/>
                  </a:cubicBezTo>
                  <a:cubicBezTo>
                    <a:pt x="4993" y="14981"/>
                    <a:pt x="5059" y="15068"/>
                    <a:pt x="5125" y="15068"/>
                  </a:cubicBezTo>
                  <a:cubicBezTo>
                    <a:pt x="5224" y="15068"/>
                    <a:pt x="5301" y="14894"/>
                    <a:pt x="5356" y="14632"/>
                  </a:cubicBezTo>
                  <a:cubicBezTo>
                    <a:pt x="5411" y="14371"/>
                    <a:pt x="5444" y="13848"/>
                    <a:pt x="5444" y="13326"/>
                  </a:cubicBezTo>
                  <a:cubicBezTo>
                    <a:pt x="5444" y="12803"/>
                    <a:pt x="5422" y="12455"/>
                    <a:pt x="5378" y="12106"/>
                  </a:cubicBezTo>
                  <a:cubicBezTo>
                    <a:pt x="5334" y="11845"/>
                    <a:pt x="5257" y="11584"/>
                    <a:pt x="5169" y="11323"/>
                  </a:cubicBezTo>
                  <a:lnTo>
                    <a:pt x="5070" y="11061"/>
                  </a:lnTo>
                  <a:cubicBezTo>
                    <a:pt x="4949" y="10713"/>
                    <a:pt x="4861" y="10365"/>
                    <a:pt x="4795" y="9842"/>
                  </a:cubicBezTo>
                  <a:cubicBezTo>
                    <a:pt x="4729" y="9319"/>
                    <a:pt x="4707" y="8797"/>
                    <a:pt x="4707" y="8013"/>
                  </a:cubicBezTo>
                  <a:cubicBezTo>
                    <a:pt x="4707" y="7577"/>
                    <a:pt x="4718" y="7142"/>
                    <a:pt x="4740" y="6794"/>
                  </a:cubicBezTo>
                  <a:cubicBezTo>
                    <a:pt x="4762" y="6445"/>
                    <a:pt x="4795" y="6097"/>
                    <a:pt x="4839" y="5836"/>
                  </a:cubicBezTo>
                  <a:cubicBezTo>
                    <a:pt x="4883" y="5574"/>
                    <a:pt x="4938" y="5400"/>
                    <a:pt x="4993" y="5226"/>
                  </a:cubicBezTo>
                  <a:cubicBezTo>
                    <a:pt x="5048" y="5052"/>
                    <a:pt x="5114" y="4965"/>
                    <a:pt x="5191" y="4965"/>
                  </a:cubicBezTo>
                  <a:cubicBezTo>
                    <a:pt x="5257" y="4965"/>
                    <a:pt x="5323" y="5052"/>
                    <a:pt x="5400" y="5139"/>
                  </a:cubicBezTo>
                  <a:cubicBezTo>
                    <a:pt x="5477" y="5226"/>
                    <a:pt x="5532" y="5400"/>
                    <a:pt x="5598" y="5574"/>
                  </a:cubicBezTo>
                  <a:lnTo>
                    <a:pt x="5532" y="6968"/>
                  </a:lnTo>
                  <a:cubicBezTo>
                    <a:pt x="5477" y="6706"/>
                    <a:pt x="5422" y="6619"/>
                    <a:pt x="5367" y="6532"/>
                  </a:cubicBezTo>
                  <a:cubicBezTo>
                    <a:pt x="5312" y="6445"/>
                    <a:pt x="5257" y="6358"/>
                    <a:pt x="5202" y="6358"/>
                  </a:cubicBezTo>
                  <a:cubicBezTo>
                    <a:pt x="5103" y="6358"/>
                    <a:pt x="5026" y="6532"/>
                    <a:pt x="4982" y="6794"/>
                  </a:cubicBezTo>
                  <a:cubicBezTo>
                    <a:pt x="4938" y="7142"/>
                    <a:pt x="4905" y="7490"/>
                    <a:pt x="4905" y="8013"/>
                  </a:cubicBezTo>
                  <a:cubicBezTo>
                    <a:pt x="4905" y="8448"/>
                    <a:pt x="4927" y="8797"/>
                    <a:pt x="4960" y="9058"/>
                  </a:cubicBezTo>
                  <a:cubicBezTo>
                    <a:pt x="4993" y="9319"/>
                    <a:pt x="5070" y="9581"/>
                    <a:pt x="5180" y="9842"/>
                  </a:cubicBezTo>
                  <a:lnTo>
                    <a:pt x="5268" y="10016"/>
                  </a:lnTo>
                  <a:cubicBezTo>
                    <a:pt x="5400" y="10365"/>
                    <a:pt x="5488" y="10800"/>
                    <a:pt x="5554" y="11235"/>
                  </a:cubicBezTo>
                  <a:close/>
                  <a:moveTo>
                    <a:pt x="1056" y="6445"/>
                  </a:moveTo>
                  <a:cubicBezTo>
                    <a:pt x="1001" y="6010"/>
                    <a:pt x="946" y="5661"/>
                    <a:pt x="869" y="5400"/>
                  </a:cubicBezTo>
                  <a:cubicBezTo>
                    <a:pt x="792" y="5139"/>
                    <a:pt x="715" y="5052"/>
                    <a:pt x="627" y="5052"/>
                  </a:cubicBezTo>
                  <a:cubicBezTo>
                    <a:pt x="528" y="5052"/>
                    <a:pt x="451" y="5226"/>
                    <a:pt x="385" y="5487"/>
                  </a:cubicBezTo>
                  <a:cubicBezTo>
                    <a:pt x="319" y="5748"/>
                    <a:pt x="253" y="6097"/>
                    <a:pt x="209" y="6445"/>
                  </a:cubicBezTo>
                  <a:lnTo>
                    <a:pt x="176" y="5052"/>
                  </a:lnTo>
                  <a:lnTo>
                    <a:pt x="0" y="5052"/>
                  </a:lnTo>
                  <a:lnTo>
                    <a:pt x="0" y="21600"/>
                  </a:lnTo>
                  <a:lnTo>
                    <a:pt x="209" y="21600"/>
                  </a:lnTo>
                  <a:lnTo>
                    <a:pt x="209" y="15677"/>
                  </a:lnTo>
                  <a:cubicBezTo>
                    <a:pt x="253" y="15939"/>
                    <a:pt x="297" y="16113"/>
                    <a:pt x="363" y="16200"/>
                  </a:cubicBezTo>
                  <a:cubicBezTo>
                    <a:pt x="418" y="16374"/>
                    <a:pt x="484" y="16374"/>
                    <a:pt x="550" y="16374"/>
                  </a:cubicBezTo>
                  <a:cubicBezTo>
                    <a:pt x="638" y="16374"/>
                    <a:pt x="715" y="16287"/>
                    <a:pt x="803" y="16026"/>
                  </a:cubicBezTo>
                  <a:cubicBezTo>
                    <a:pt x="880" y="15765"/>
                    <a:pt x="957" y="15416"/>
                    <a:pt x="1023" y="14894"/>
                  </a:cubicBezTo>
                  <a:cubicBezTo>
                    <a:pt x="1089" y="14371"/>
                    <a:pt x="1133" y="13761"/>
                    <a:pt x="1177" y="13065"/>
                  </a:cubicBezTo>
                  <a:cubicBezTo>
                    <a:pt x="1210" y="12281"/>
                    <a:pt x="1232" y="11410"/>
                    <a:pt x="1232" y="10365"/>
                  </a:cubicBezTo>
                  <a:cubicBezTo>
                    <a:pt x="1232" y="9494"/>
                    <a:pt x="1221" y="8710"/>
                    <a:pt x="1188" y="8100"/>
                  </a:cubicBezTo>
                  <a:cubicBezTo>
                    <a:pt x="1155" y="7490"/>
                    <a:pt x="1111" y="6968"/>
                    <a:pt x="1056" y="6445"/>
                  </a:cubicBezTo>
                  <a:close/>
                  <a:moveTo>
                    <a:pt x="968" y="12629"/>
                  </a:moveTo>
                  <a:cubicBezTo>
                    <a:pt x="935" y="13239"/>
                    <a:pt x="902" y="13674"/>
                    <a:pt x="858" y="14110"/>
                  </a:cubicBezTo>
                  <a:cubicBezTo>
                    <a:pt x="814" y="14458"/>
                    <a:pt x="759" y="14719"/>
                    <a:pt x="704" y="14894"/>
                  </a:cubicBezTo>
                  <a:cubicBezTo>
                    <a:pt x="649" y="15068"/>
                    <a:pt x="583" y="15155"/>
                    <a:pt x="528" y="15155"/>
                  </a:cubicBezTo>
                  <a:cubicBezTo>
                    <a:pt x="473" y="15155"/>
                    <a:pt x="418" y="15068"/>
                    <a:pt x="374" y="14981"/>
                  </a:cubicBezTo>
                  <a:cubicBezTo>
                    <a:pt x="319" y="14894"/>
                    <a:pt x="275" y="14632"/>
                    <a:pt x="231" y="14371"/>
                  </a:cubicBezTo>
                  <a:lnTo>
                    <a:pt x="231" y="7926"/>
                  </a:lnTo>
                  <a:cubicBezTo>
                    <a:pt x="242" y="7752"/>
                    <a:pt x="264" y="7577"/>
                    <a:pt x="297" y="7403"/>
                  </a:cubicBezTo>
                  <a:cubicBezTo>
                    <a:pt x="319" y="7229"/>
                    <a:pt x="352" y="7055"/>
                    <a:pt x="385" y="6881"/>
                  </a:cubicBezTo>
                  <a:cubicBezTo>
                    <a:pt x="418" y="6706"/>
                    <a:pt x="451" y="6619"/>
                    <a:pt x="495" y="6532"/>
                  </a:cubicBezTo>
                  <a:cubicBezTo>
                    <a:pt x="528" y="6445"/>
                    <a:pt x="572" y="6358"/>
                    <a:pt x="616" y="6358"/>
                  </a:cubicBezTo>
                  <a:cubicBezTo>
                    <a:pt x="759" y="6358"/>
                    <a:pt x="869" y="6706"/>
                    <a:pt x="935" y="7403"/>
                  </a:cubicBezTo>
                  <a:cubicBezTo>
                    <a:pt x="1001" y="8100"/>
                    <a:pt x="1034" y="9145"/>
                    <a:pt x="1034" y="10364"/>
                  </a:cubicBezTo>
                  <a:cubicBezTo>
                    <a:pt x="1001" y="11323"/>
                    <a:pt x="990" y="12106"/>
                    <a:pt x="968" y="12629"/>
                  </a:cubicBezTo>
                  <a:close/>
                  <a:moveTo>
                    <a:pt x="21556" y="8187"/>
                  </a:moveTo>
                  <a:cubicBezTo>
                    <a:pt x="21523" y="7490"/>
                    <a:pt x="21479" y="6881"/>
                    <a:pt x="21424" y="6445"/>
                  </a:cubicBezTo>
                  <a:cubicBezTo>
                    <a:pt x="21369" y="6010"/>
                    <a:pt x="21303" y="5661"/>
                    <a:pt x="21215" y="5400"/>
                  </a:cubicBezTo>
                  <a:cubicBezTo>
                    <a:pt x="21127" y="5139"/>
                    <a:pt x="21050" y="5052"/>
                    <a:pt x="20962" y="5052"/>
                  </a:cubicBezTo>
                  <a:cubicBezTo>
                    <a:pt x="20874" y="5052"/>
                    <a:pt x="20786" y="5139"/>
                    <a:pt x="20698" y="5400"/>
                  </a:cubicBezTo>
                  <a:cubicBezTo>
                    <a:pt x="20621" y="5661"/>
                    <a:pt x="20544" y="6010"/>
                    <a:pt x="20489" y="6532"/>
                  </a:cubicBezTo>
                  <a:cubicBezTo>
                    <a:pt x="20434" y="7055"/>
                    <a:pt x="20379" y="7664"/>
                    <a:pt x="20346" y="8361"/>
                  </a:cubicBezTo>
                  <a:cubicBezTo>
                    <a:pt x="20313" y="9058"/>
                    <a:pt x="20291" y="9929"/>
                    <a:pt x="20291" y="10800"/>
                  </a:cubicBezTo>
                  <a:cubicBezTo>
                    <a:pt x="20291" y="11671"/>
                    <a:pt x="20313" y="12542"/>
                    <a:pt x="20346" y="13239"/>
                  </a:cubicBezTo>
                  <a:cubicBezTo>
                    <a:pt x="20379" y="13935"/>
                    <a:pt x="20423" y="14545"/>
                    <a:pt x="20478" y="14981"/>
                  </a:cubicBezTo>
                  <a:cubicBezTo>
                    <a:pt x="20533" y="15416"/>
                    <a:pt x="20599" y="15852"/>
                    <a:pt x="20687" y="16026"/>
                  </a:cubicBezTo>
                  <a:cubicBezTo>
                    <a:pt x="20764" y="16287"/>
                    <a:pt x="20852" y="16374"/>
                    <a:pt x="20940" y="16374"/>
                  </a:cubicBezTo>
                  <a:cubicBezTo>
                    <a:pt x="21028" y="16374"/>
                    <a:pt x="21116" y="16287"/>
                    <a:pt x="21193" y="16026"/>
                  </a:cubicBezTo>
                  <a:cubicBezTo>
                    <a:pt x="21270" y="15765"/>
                    <a:pt x="21347" y="15416"/>
                    <a:pt x="21402" y="14894"/>
                  </a:cubicBezTo>
                  <a:cubicBezTo>
                    <a:pt x="21457" y="14371"/>
                    <a:pt x="21512" y="13761"/>
                    <a:pt x="21545" y="13064"/>
                  </a:cubicBezTo>
                  <a:cubicBezTo>
                    <a:pt x="21578" y="12368"/>
                    <a:pt x="21600" y="11497"/>
                    <a:pt x="21600" y="10626"/>
                  </a:cubicBezTo>
                  <a:cubicBezTo>
                    <a:pt x="21600" y="9668"/>
                    <a:pt x="21589" y="8884"/>
                    <a:pt x="21556" y="8187"/>
                  </a:cubicBezTo>
                  <a:close/>
                  <a:moveTo>
                    <a:pt x="21347" y="12803"/>
                  </a:moveTo>
                  <a:cubicBezTo>
                    <a:pt x="21325" y="13326"/>
                    <a:pt x="21292" y="13848"/>
                    <a:pt x="21248" y="14197"/>
                  </a:cubicBezTo>
                  <a:cubicBezTo>
                    <a:pt x="21204" y="14545"/>
                    <a:pt x="21160" y="14806"/>
                    <a:pt x="21105" y="14981"/>
                  </a:cubicBezTo>
                  <a:cubicBezTo>
                    <a:pt x="21050" y="15155"/>
                    <a:pt x="20995" y="15242"/>
                    <a:pt x="20940" y="15242"/>
                  </a:cubicBezTo>
                  <a:cubicBezTo>
                    <a:pt x="20885" y="15242"/>
                    <a:pt x="20830" y="15155"/>
                    <a:pt x="20775" y="14981"/>
                  </a:cubicBezTo>
                  <a:cubicBezTo>
                    <a:pt x="20720" y="14806"/>
                    <a:pt x="20676" y="14545"/>
                    <a:pt x="20632" y="14197"/>
                  </a:cubicBezTo>
                  <a:cubicBezTo>
                    <a:pt x="20588" y="13848"/>
                    <a:pt x="20555" y="13413"/>
                    <a:pt x="20533" y="12803"/>
                  </a:cubicBezTo>
                  <a:cubicBezTo>
                    <a:pt x="20511" y="12281"/>
                    <a:pt x="20500" y="11584"/>
                    <a:pt x="20500" y="10800"/>
                  </a:cubicBezTo>
                  <a:cubicBezTo>
                    <a:pt x="20500" y="10016"/>
                    <a:pt x="20511" y="9319"/>
                    <a:pt x="20533" y="8797"/>
                  </a:cubicBezTo>
                  <a:cubicBezTo>
                    <a:pt x="20555" y="8274"/>
                    <a:pt x="20588" y="7752"/>
                    <a:pt x="20632" y="7490"/>
                  </a:cubicBezTo>
                  <a:cubicBezTo>
                    <a:pt x="20676" y="7142"/>
                    <a:pt x="20720" y="6881"/>
                    <a:pt x="20775" y="6706"/>
                  </a:cubicBezTo>
                  <a:cubicBezTo>
                    <a:pt x="20830" y="6532"/>
                    <a:pt x="20885" y="6445"/>
                    <a:pt x="20940" y="6445"/>
                  </a:cubicBezTo>
                  <a:cubicBezTo>
                    <a:pt x="20995" y="6445"/>
                    <a:pt x="21050" y="6532"/>
                    <a:pt x="21105" y="6706"/>
                  </a:cubicBezTo>
                  <a:cubicBezTo>
                    <a:pt x="21160" y="6881"/>
                    <a:pt x="21204" y="7142"/>
                    <a:pt x="21248" y="7490"/>
                  </a:cubicBezTo>
                  <a:cubicBezTo>
                    <a:pt x="21292" y="7839"/>
                    <a:pt x="21325" y="8274"/>
                    <a:pt x="21347" y="8884"/>
                  </a:cubicBezTo>
                  <a:cubicBezTo>
                    <a:pt x="21369" y="9406"/>
                    <a:pt x="21380" y="10103"/>
                    <a:pt x="21380" y="10887"/>
                  </a:cubicBezTo>
                  <a:cubicBezTo>
                    <a:pt x="21391" y="11584"/>
                    <a:pt x="21369" y="12281"/>
                    <a:pt x="21347" y="12803"/>
                  </a:cubicBezTo>
                  <a:close/>
                  <a:moveTo>
                    <a:pt x="2563" y="5139"/>
                  </a:moveTo>
                  <a:cubicBezTo>
                    <a:pt x="2596" y="5226"/>
                    <a:pt x="2629" y="5313"/>
                    <a:pt x="2651" y="5313"/>
                  </a:cubicBezTo>
                  <a:lnTo>
                    <a:pt x="2618" y="6794"/>
                  </a:lnTo>
                  <a:cubicBezTo>
                    <a:pt x="2596" y="6706"/>
                    <a:pt x="2563" y="6619"/>
                    <a:pt x="2541" y="6532"/>
                  </a:cubicBezTo>
                  <a:cubicBezTo>
                    <a:pt x="2508" y="6445"/>
                    <a:pt x="2475" y="6445"/>
                    <a:pt x="2442" y="6445"/>
                  </a:cubicBezTo>
                  <a:cubicBezTo>
                    <a:pt x="2387" y="6445"/>
                    <a:pt x="2332" y="6532"/>
                    <a:pt x="2277" y="6706"/>
                  </a:cubicBezTo>
                  <a:cubicBezTo>
                    <a:pt x="2233" y="6881"/>
                    <a:pt x="2189" y="7142"/>
                    <a:pt x="2145" y="7403"/>
                  </a:cubicBezTo>
                  <a:cubicBezTo>
                    <a:pt x="2112" y="7752"/>
                    <a:pt x="2079" y="8100"/>
                    <a:pt x="2057" y="8623"/>
                  </a:cubicBezTo>
                  <a:cubicBezTo>
                    <a:pt x="2035" y="9145"/>
                    <a:pt x="2024" y="9668"/>
                    <a:pt x="2024" y="10277"/>
                  </a:cubicBezTo>
                  <a:lnTo>
                    <a:pt x="2024" y="16200"/>
                  </a:lnTo>
                  <a:lnTo>
                    <a:pt x="1815" y="16200"/>
                  </a:lnTo>
                  <a:lnTo>
                    <a:pt x="1815" y="5226"/>
                  </a:lnTo>
                  <a:lnTo>
                    <a:pt x="1958" y="5226"/>
                  </a:lnTo>
                  <a:lnTo>
                    <a:pt x="1991" y="7403"/>
                  </a:lnTo>
                  <a:cubicBezTo>
                    <a:pt x="2024" y="6706"/>
                    <a:pt x="2079" y="6097"/>
                    <a:pt x="2156" y="5661"/>
                  </a:cubicBezTo>
                  <a:cubicBezTo>
                    <a:pt x="2233" y="5226"/>
                    <a:pt x="2321" y="5052"/>
                    <a:pt x="2420" y="5052"/>
                  </a:cubicBezTo>
                  <a:cubicBezTo>
                    <a:pt x="2486" y="5052"/>
                    <a:pt x="2519" y="5139"/>
                    <a:pt x="2563" y="5139"/>
                  </a:cubicBezTo>
                  <a:close/>
                  <a:moveTo>
                    <a:pt x="19235" y="5139"/>
                  </a:moveTo>
                  <a:cubicBezTo>
                    <a:pt x="19213" y="5139"/>
                    <a:pt x="19180" y="5052"/>
                    <a:pt x="19147" y="5052"/>
                  </a:cubicBezTo>
                  <a:cubicBezTo>
                    <a:pt x="19070" y="5052"/>
                    <a:pt x="18993" y="5139"/>
                    <a:pt x="18927" y="5313"/>
                  </a:cubicBezTo>
                  <a:cubicBezTo>
                    <a:pt x="18862" y="5487"/>
                    <a:pt x="18796" y="5748"/>
                    <a:pt x="18752" y="6010"/>
                  </a:cubicBezTo>
                  <a:cubicBezTo>
                    <a:pt x="18708" y="6271"/>
                    <a:pt x="18664" y="6706"/>
                    <a:pt x="18642" y="7229"/>
                  </a:cubicBezTo>
                  <a:cubicBezTo>
                    <a:pt x="18609" y="7664"/>
                    <a:pt x="18598" y="8274"/>
                    <a:pt x="18598" y="8884"/>
                  </a:cubicBezTo>
                  <a:cubicBezTo>
                    <a:pt x="18598" y="9755"/>
                    <a:pt x="18620" y="10452"/>
                    <a:pt x="18675" y="10974"/>
                  </a:cubicBezTo>
                  <a:cubicBezTo>
                    <a:pt x="18730" y="11497"/>
                    <a:pt x="18785" y="11932"/>
                    <a:pt x="18851" y="12194"/>
                  </a:cubicBezTo>
                  <a:cubicBezTo>
                    <a:pt x="18796" y="12368"/>
                    <a:pt x="18752" y="12629"/>
                    <a:pt x="18708" y="12977"/>
                  </a:cubicBezTo>
                  <a:cubicBezTo>
                    <a:pt x="18675" y="13326"/>
                    <a:pt x="18653" y="13761"/>
                    <a:pt x="18653" y="14197"/>
                  </a:cubicBezTo>
                  <a:cubicBezTo>
                    <a:pt x="18653" y="14632"/>
                    <a:pt x="18664" y="14893"/>
                    <a:pt x="18686" y="15155"/>
                  </a:cubicBezTo>
                  <a:cubicBezTo>
                    <a:pt x="18708" y="15416"/>
                    <a:pt x="18730" y="15590"/>
                    <a:pt x="18774" y="15764"/>
                  </a:cubicBezTo>
                  <a:cubicBezTo>
                    <a:pt x="18697" y="16026"/>
                    <a:pt x="18631" y="16287"/>
                    <a:pt x="18587" y="16635"/>
                  </a:cubicBezTo>
                  <a:cubicBezTo>
                    <a:pt x="18543" y="16984"/>
                    <a:pt x="18521" y="17506"/>
                    <a:pt x="18521" y="18116"/>
                  </a:cubicBezTo>
                  <a:cubicBezTo>
                    <a:pt x="18521" y="19161"/>
                    <a:pt x="18576" y="20032"/>
                    <a:pt x="18697" y="20642"/>
                  </a:cubicBezTo>
                  <a:cubicBezTo>
                    <a:pt x="18818" y="21252"/>
                    <a:pt x="18971" y="21513"/>
                    <a:pt x="19169" y="21513"/>
                  </a:cubicBezTo>
                  <a:cubicBezTo>
                    <a:pt x="19389" y="21513"/>
                    <a:pt x="19554" y="21164"/>
                    <a:pt x="19686" y="20468"/>
                  </a:cubicBezTo>
                  <a:cubicBezTo>
                    <a:pt x="19807" y="19771"/>
                    <a:pt x="19873" y="18900"/>
                    <a:pt x="19873" y="17681"/>
                  </a:cubicBezTo>
                  <a:cubicBezTo>
                    <a:pt x="19873" y="16810"/>
                    <a:pt x="19829" y="16113"/>
                    <a:pt x="19752" y="15590"/>
                  </a:cubicBezTo>
                  <a:cubicBezTo>
                    <a:pt x="19675" y="15068"/>
                    <a:pt x="19554" y="14806"/>
                    <a:pt x="19400" y="14806"/>
                  </a:cubicBezTo>
                  <a:lnTo>
                    <a:pt x="19037" y="14806"/>
                  </a:lnTo>
                  <a:cubicBezTo>
                    <a:pt x="18982" y="14806"/>
                    <a:pt x="18938" y="14719"/>
                    <a:pt x="18905" y="14545"/>
                  </a:cubicBezTo>
                  <a:cubicBezTo>
                    <a:pt x="18873" y="14371"/>
                    <a:pt x="18851" y="14110"/>
                    <a:pt x="18851" y="13761"/>
                  </a:cubicBezTo>
                  <a:cubicBezTo>
                    <a:pt x="18851" y="13500"/>
                    <a:pt x="18862" y="13239"/>
                    <a:pt x="18884" y="12977"/>
                  </a:cubicBezTo>
                  <a:cubicBezTo>
                    <a:pt x="18905" y="12716"/>
                    <a:pt x="18938" y="12542"/>
                    <a:pt x="18993" y="12455"/>
                  </a:cubicBezTo>
                  <a:cubicBezTo>
                    <a:pt x="19026" y="12455"/>
                    <a:pt x="19048" y="12542"/>
                    <a:pt x="19070" y="12542"/>
                  </a:cubicBezTo>
                  <a:cubicBezTo>
                    <a:pt x="19092" y="12542"/>
                    <a:pt x="19125" y="12542"/>
                    <a:pt x="19147" y="12542"/>
                  </a:cubicBezTo>
                  <a:cubicBezTo>
                    <a:pt x="19224" y="12542"/>
                    <a:pt x="19301" y="12455"/>
                    <a:pt x="19367" y="12281"/>
                  </a:cubicBezTo>
                  <a:cubicBezTo>
                    <a:pt x="19433" y="12106"/>
                    <a:pt x="19488" y="11845"/>
                    <a:pt x="19543" y="11584"/>
                  </a:cubicBezTo>
                  <a:cubicBezTo>
                    <a:pt x="19587" y="11235"/>
                    <a:pt x="19631" y="10887"/>
                    <a:pt x="19653" y="10365"/>
                  </a:cubicBezTo>
                  <a:cubicBezTo>
                    <a:pt x="19686" y="9929"/>
                    <a:pt x="19697" y="9319"/>
                    <a:pt x="19697" y="8710"/>
                  </a:cubicBezTo>
                  <a:cubicBezTo>
                    <a:pt x="19697" y="8187"/>
                    <a:pt x="19686" y="7665"/>
                    <a:pt x="19653" y="7229"/>
                  </a:cubicBezTo>
                  <a:cubicBezTo>
                    <a:pt x="19620" y="6794"/>
                    <a:pt x="19587" y="6358"/>
                    <a:pt x="19532" y="6097"/>
                  </a:cubicBezTo>
                  <a:lnTo>
                    <a:pt x="19785" y="6271"/>
                  </a:lnTo>
                  <a:lnTo>
                    <a:pt x="19917" y="6271"/>
                  </a:lnTo>
                  <a:lnTo>
                    <a:pt x="19917" y="5226"/>
                  </a:lnTo>
                  <a:lnTo>
                    <a:pt x="19323" y="5226"/>
                  </a:lnTo>
                  <a:cubicBezTo>
                    <a:pt x="19290" y="5226"/>
                    <a:pt x="19257" y="5139"/>
                    <a:pt x="19235" y="5139"/>
                  </a:cubicBezTo>
                  <a:close/>
                  <a:moveTo>
                    <a:pt x="18884" y="16200"/>
                  </a:moveTo>
                  <a:lnTo>
                    <a:pt x="19301" y="16200"/>
                  </a:lnTo>
                  <a:cubicBezTo>
                    <a:pt x="19345" y="16200"/>
                    <a:pt x="19400" y="16200"/>
                    <a:pt x="19433" y="16287"/>
                  </a:cubicBezTo>
                  <a:cubicBezTo>
                    <a:pt x="19466" y="16374"/>
                    <a:pt x="19510" y="16461"/>
                    <a:pt x="19543" y="16548"/>
                  </a:cubicBezTo>
                  <a:cubicBezTo>
                    <a:pt x="19576" y="16723"/>
                    <a:pt x="19598" y="16897"/>
                    <a:pt x="19609" y="17071"/>
                  </a:cubicBezTo>
                  <a:cubicBezTo>
                    <a:pt x="19631" y="17332"/>
                    <a:pt x="19631" y="17594"/>
                    <a:pt x="19631" y="17942"/>
                  </a:cubicBezTo>
                  <a:cubicBezTo>
                    <a:pt x="19631" y="18203"/>
                    <a:pt x="19620" y="18465"/>
                    <a:pt x="19609" y="18813"/>
                  </a:cubicBezTo>
                  <a:cubicBezTo>
                    <a:pt x="19587" y="19074"/>
                    <a:pt x="19565" y="19336"/>
                    <a:pt x="19521" y="19597"/>
                  </a:cubicBezTo>
                  <a:cubicBezTo>
                    <a:pt x="19477" y="19858"/>
                    <a:pt x="19433" y="20032"/>
                    <a:pt x="19367" y="20119"/>
                  </a:cubicBezTo>
                  <a:cubicBezTo>
                    <a:pt x="19301" y="20206"/>
                    <a:pt x="19235" y="20294"/>
                    <a:pt x="19147" y="20294"/>
                  </a:cubicBezTo>
                  <a:cubicBezTo>
                    <a:pt x="19004" y="20294"/>
                    <a:pt x="18895" y="20119"/>
                    <a:pt x="18818" y="19684"/>
                  </a:cubicBezTo>
                  <a:cubicBezTo>
                    <a:pt x="18741" y="19336"/>
                    <a:pt x="18697" y="18726"/>
                    <a:pt x="18697" y="17942"/>
                  </a:cubicBezTo>
                  <a:cubicBezTo>
                    <a:pt x="18697" y="17506"/>
                    <a:pt x="18708" y="17158"/>
                    <a:pt x="18741" y="16897"/>
                  </a:cubicBezTo>
                  <a:cubicBezTo>
                    <a:pt x="18796" y="16635"/>
                    <a:pt x="18829" y="16374"/>
                    <a:pt x="18884" y="16200"/>
                  </a:cubicBezTo>
                  <a:close/>
                  <a:moveTo>
                    <a:pt x="19477" y="8884"/>
                  </a:moveTo>
                  <a:cubicBezTo>
                    <a:pt x="19477" y="9755"/>
                    <a:pt x="19444" y="10365"/>
                    <a:pt x="19389" y="10800"/>
                  </a:cubicBezTo>
                  <a:cubicBezTo>
                    <a:pt x="19334" y="11236"/>
                    <a:pt x="19246" y="11410"/>
                    <a:pt x="19147" y="11410"/>
                  </a:cubicBezTo>
                  <a:cubicBezTo>
                    <a:pt x="19048" y="11410"/>
                    <a:pt x="18971" y="11236"/>
                    <a:pt x="18905" y="10800"/>
                  </a:cubicBezTo>
                  <a:cubicBezTo>
                    <a:pt x="18840" y="10365"/>
                    <a:pt x="18807" y="9668"/>
                    <a:pt x="18807" y="8797"/>
                  </a:cubicBezTo>
                  <a:cubicBezTo>
                    <a:pt x="18807" y="7926"/>
                    <a:pt x="18840" y="7316"/>
                    <a:pt x="18905" y="6881"/>
                  </a:cubicBezTo>
                  <a:cubicBezTo>
                    <a:pt x="18971" y="6445"/>
                    <a:pt x="19048" y="6271"/>
                    <a:pt x="19158" y="6271"/>
                  </a:cubicBezTo>
                  <a:cubicBezTo>
                    <a:pt x="19257" y="6271"/>
                    <a:pt x="19334" y="6532"/>
                    <a:pt x="19400" y="6968"/>
                  </a:cubicBezTo>
                  <a:cubicBezTo>
                    <a:pt x="19444" y="7403"/>
                    <a:pt x="19477" y="8013"/>
                    <a:pt x="19477" y="8884"/>
                  </a:cubicBezTo>
                  <a:close/>
                  <a:moveTo>
                    <a:pt x="14319" y="435"/>
                  </a:moveTo>
                  <a:cubicBezTo>
                    <a:pt x="14352" y="610"/>
                    <a:pt x="14363" y="871"/>
                    <a:pt x="14363" y="1219"/>
                  </a:cubicBezTo>
                  <a:cubicBezTo>
                    <a:pt x="14363" y="1568"/>
                    <a:pt x="14352" y="1829"/>
                    <a:pt x="14319" y="2003"/>
                  </a:cubicBezTo>
                  <a:cubicBezTo>
                    <a:pt x="14286" y="2177"/>
                    <a:pt x="14264" y="2264"/>
                    <a:pt x="14220" y="2264"/>
                  </a:cubicBezTo>
                  <a:cubicBezTo>
                    <a:pt x="14176" y="2264"/>
                    <a:pt x="14143" y="2177"/>
                    <a:pt x="14121" y="1916"/>
                  </a:cubicBezTo>
                  <a:cubicBezTo>
                    <a:pt x="14099" y="1742"/>
                    <a:pt x="14077" y="1481"/>
                    <a:pt x="14077" y="1132"/>
                  </a:cubicBezTo>
                  <a:cubicBezTo>
                    <a:pt x="14077" y="784"/>
                    <a:pt x="14088" y="523"/>
                    <a:pt x="14121" y="348"/>
                  </a:cubicBezTo>
                  <a:cubicBezTo>
                    <a:pt x="14143" y="174"/>
                    <a:pt x="14176" y="0"/>
                    <a:pt x="14220" y="0"/>
                  </a:cubicBezTo>
                  <a:cubicBezTo>
                    <a:pt x="14253" y="174"/>
                    <a:pt x="14286" y="261"/>
                    <a:pt x="14319" y="435"/>
                  </a:cubicBezTo>
                  <a:close/>
                  <a:moveTo>
                    <a:pt x="13527" y="14545"/>
                  </a:moveTo>
                  <a:lnTo>
                    <a:pt x="13560" y="15765"/>
                  </a:lnTo>
                  <a:cubicBezTo>
                    <a:pt x="13516" y="15852"/>
                    <a:pt x="13473" y="16026"/>
                    <a:pt x="13418" y="16113"/>
                  </a:cubicBezTo>
                  <a:cubicBezTo>
                    <a:pt x="13363" y="16200"/>
                    <a:pt x="13297" y="16287"/>
                    <a:pt x="13231" y="16287"/>
                  </a:cubicBezTo>
                  <a:cubicBezTo>
                    <a:pt x="12978" y="16287"/>
                    <a:pt x="12857" y="15416"/>
                    <a:pt x="12857" y="13587"/>
                  </a:cubicBezTo>
                  <a:lnTo>
                    <a:pt x="12857" y="6532"/>
                  </a:lnTo>
                  <a:lnTo>
                    <a:pt x="12626" y="6532"/>
                  </a:lnTo>
                  <a:lnTo>
                    <a:pt x="12626" y="5226"/>
                  </a:lnTo>
                  <a:lnTo>
                    <a:pt x="12857" y="5226"/>
                  </a:lnTo>
                  <a:lnTo>
                    <a:pt x="12857" y="1742"/>
                  </a:lnTo>
                  <a:lnTo>
                    <a:pt x="13066" y="1742"/>
                  </a:lnTo>
                  <a:lnTo>
                    <a:pt x="13066" y="5226"/>
                  </a:lnTo>
                  <a:lnTo>
                    <a:pt x="13505" y="5226"/>
                  </a:lnTo>
                  <a:lnTo>
                    <a:pt x="13505" y="6445"/>
                  </a:lnTo>
                  <a:lnTo>
                    <a:pt x="13066" y="6445"/>
                  </a:lnTo>
                  <a:lnTo>
                    <a:pt x="13066" y="13239"/>
                  </a:lnTo>
                  <a:cubicBezTo>
                    <a:pt x="13066" y="13848"/>
                    <a:pt x="13088" y="14284"/>
                    <a:pt x="13121" y="14545"/>
                  </a:cubicBezTo>
                  <a:cubicBezTo>
                    <a:pt x="13154" y="14806"/>
                    <a:pt x="13209" y="14894"/>
                    <a:pt x="13275" y="14894"/>
                  </a:cubicBezTo>
                  <a:cubicBezTo>
                    <a:pt x="13319" y="14894"/>
                    <a:pt x="13374" y="14894"/>
                    <a:pt x="13418" y="14806"/>
                  </a:cubicBezTo>
                  <a:cubicBezTo>
                    <a:pt x="13451" y="14719"/>
                    <a:pt x="13484" y="14632"/>
                    <a:pt x="13527" y="14545"/>
                  </a:cubicBezTo>
                  <a:close/>
                  <a:moveTo>
                    <a:pt x="14121" y="5226"/>
                  </a:moveTo>
                  <a:lnTo>
                    <a:pt x="14330" y="5226"/>
                  </a:lnTo>
                  <a:lnTo>
                    <a:pt x="14330" y="16200"/>
                  </a:lnTo>
                  <a:lnTo>
                    <a:pt x="14121" y="16200"/>
                  </a:lnTo>
                  <a:lnTo>
                    <a:pt x="14121" y="5226"/>
                  </a:lnTo>
                  <a:close/>
                  <a:moveTo>
                    <a:pt x="16057" y="6445"/>
                  </a:moveTo>
                  <a:cubicBezTo>
                    <a:pt x="16002" y="6010"/>
                    <a:pt x="15936" y="5661"/>
                    <a:pt x="15848" y="5400"/>
                  </a:cubicBezTo>
                  <a:cubicBezTo>
                    <a:pt x="15760" y="5139"/>
                    <a:pt x="15683" y="5052"/>
                    <a:pt x="15595" y="5052"/>
                  </a:cubicBezTo>
                  <a:cubicBezTo>
                    <a:pt x="15507" y="5052"/>
                    <a:pt x="15419" y="5139"/>
                    <a:pt x="15331" y="5400"/>
                  </a:cubicBezTo>
                  <a:cubicBezTo>
                    <a:pt x="15254" y="5661"/>
                    <a:pt x="15177" y="6010"/>
                    <a:pt x="15122" y="6532"/>
                  </a:cubicBezTo>
                  <a:cubicBezTo>
                    <a:pt x="15067" y="7055"/>
                    <a:pt x="15012" y="7664"/>
                    <a:pt x="14979" y="8361"/>
                  </a:cubicBezTo>
                  <a:cubicBezTo>
                    <a:pt x="14946" y="9058"/>
                    <a:pt x="14924" y="9929"/>
                    <a:pt x="14924" y="10800"/>
                  </a:cubicBezTo>
                  <a:cubicBezTo>
                    <a:pt x="14924" y="11671"/>
                    <a:pt x="14946" y="12542"/>
                    <a:pt x="14979" y="13239"/>
                  </a:cubicBezTo>
                  <a:cubicBezTo>
                    <a:pt x="15012" y="13935"/>
                    <a:pt x="15056" y="14545"/>
                    <a:pt x="15111" y="14981"/>
                  </a:cubicBezTo>
                  <a:cubicBezTo>
                    <a:pt x="15166" y="15416"/>
                    <a:pt x="15232" y="15852"/>
                    <a:pt x="15320" y="16026"/>
                  </a:cubicBezTo>
                  <a:cubicBezTo>
                    <a:pt x="15397" y="16287"/>
                    <a:pt x="15485" y="16374"/>
                    <a:pt x="15573" y="16374"/>
                  </a:cubicBezTo>
                  <a:cubicBezTo>
                    <a:pt x="15661" y="16374"/>
                    <a:pt x="15749" y="16287"/>
                    <a:pt x="15826" y="16026"/>
                  </a:cubicBezTo>
                  <a:cubicBezTo>
                    <a:pt x="15903" y="15765"/>
                    <a:pt x="15980" y="15416"/>
                    <a:pt x="16035" y="14894"/>
                  </a:cubicBezTo>
                  <a:cubicBezTo>
                    <a:pt x="16090" y="14371"/>
                    <a:pt x="16145" y="13761"/>
                    <a:pt x="16178" y="13064"/>
                  </a:cubicBezTo>
                  <a:cubicBezTo>
                    <a:pt x="16211" y="12368"/>
                    <a:pt x="16233" y="11497"/>
                    <a:pt x="16233" y="10626"/>
                  </a:cubicBezTo>
                  <a:cubicBezTo>
                    <a:pt x="16233" y="9755"/>
                    <a:pt x="16222" y="8884"/>
                    <a:pt x="16189" y="8274"/>
                  </a:cubicBezTo>
                  <a:cubicBezTo>
                    <a:pt x="16156" y="7664"/>
                    <a:pt x="16123" y="6968"/>
                    <a:pt x="16057" y="6445"/>
                  </a:cubicBezTo>
                  <a:close/>
                  <a:moveTo>
                    <a:pt x="15991" y="12803"/>
                  </a:moveTo>
                  <a:cubicBezTo>
                    <a:pt x="15969" y="13326"/>
                    <a:pt x="15936" y="13848"/>
                    <a:pt x="15892" y="14197"/>
                  </a:cubicBezTo>
                  <a:cubicBezTo>
                    <a:pt x="15848" y="14545"/>
                    <a:pt x="15804" y="14806"/>
                    <a:pt x="15749" y="14981"/>
                  </a:cubicBezTo>
                  <a:cubicBezTo>
                    <a:pt x="15694" y="15155"/>
                    <a:pt x="15639" y="15242"/>
                    <a:pt x="15584" y="15242"/>
                  </a:cubicBezTo>
                  <a:cubicBezTo>
                    <a:pt x="15529" y="15242"/>
                    <a:pt x="15474" y="15155"/>
                    <a:pt x="15419" y="14981"/>
                  </a:cubicBezTo>
                  <a:cubicBezTo>
                    <a:pt x="15364" y="14806"/>
                    <a:pt x="15320" y="14545"/>
                    <a:pt x="15276" y="14197"/>
                  </a:cubicBezTo>
                  <a:cubicBezTo>
                    <a:pt x="15232" y="13848"/>
                    <a:pt x="15199" y="13413"/>
                    <a:pt x="15177" y="12803"/>
                  </a:cubicBezTo>
                  <a:cubicBezTo>
                    <a:pt x="15155" y="12281"/>
                    <a:pt x="15144" y="11584"/>
                    <a:pt x="15144" y="10800"/>
                  </a:cubicBezTo>
                  <a:cubicBezTo>
                    <a:pt x="15144" y="10016"/>
                    <a:pt x="15155" y="9319"/>
                    <a:pt x="15177" y="8797"/>
                  </a:cubicBezTo>
                  <a:cubicBezTo>
                    <a:pt x="15199" y="8274"/>
                    <a:pt x="15232" y="7752"/>
                    <a:pt x="15276" y="7490"/>
                  </a:cubicBezTo>
                  <a:cubicBezTo>
                    <a:pt x="15320" y="7142"/>
                    <a:pt x="15364" y="6881"/>
                    <a:pt x="15419" y="6706"/>
                  </a:cubicBezTo>
                  <a:cubicBezTo>
                    <a:pt x="15474" y="6532"/>
                    <a:pt x="15529" y="6445"/>
                    <a:pt x="15584" y="6445"/>
                  </a:cubicBezTo>
                  <a:cubicBezTo>
                    <a:pt x="15639" y="6445"/>
                    <a:pt x="15694" y="6532"/>
                    <a:pt x="15749" y="6706"/>
                  </a:cubicBezTo>
                  <a:cubicBezTo>
                    <a:pt x="15804" y="6881"/>
                    <a:pt x="15848" y="7142"/>
                    <a:pt x="15892" y="7490"/>
                  </a:cubicBezTo>
                  <a:cubicBezTo>
                    <a:pt x="15936" y="7839"/>
                    <a:pt x="15969" y="8274"/>
                    <a:pt x="15991" y="8884"/>
                  </a:cubicBezTo>
                  <a:cubicBezTo>
                    <a:pt x="16013" y="9406"/>
                    <a:pt x="16024" y="10103"/>
                    <a:pt x="16024" y="10887"/>
                  </a:cubicBezTo>
                  <a:cubicBezTo>
                    <a:pt x="16024" y="11584"/>
                    <a:pt x="16013" y="12281"/>
                    <a:pt x="15991" y="12803"/>
                  </a:cubicBezTo>
                  <a:close/>
                  <a:moveTo>
                    <a:pt x="8930" y="6010"/>
                  </a:moveTo>
                  <a:cubicBezTo>
                    <a:pt x="9007" y="6619"/>
                    <a:pt x="9051" y="7490"/>
                    <a:pt x="9051" y="8623"/>
                  </a:cubicBezTo>
                  <a:lnTo>
                    <a:pt x="9051" y="16200"/>
                  </a:lnTo>
                  <a:lnTo>
                    <a:pt x="8842" y="16200"/>
                  </a:lnTo>
                  <a:lnTo>
                    <a:pt x="8842" y="8884"/>
                  </a:lnTo>
                  <a:cubicBezTo>
                    <a:pt x="8842" y="8187"/>
                    <a:pt x="8820" y="7577"/>
                    <a:pt x="8776" y="7055"/>
                  </a:cubicBezTo>
                  <a:cubicBezTo>
                    <a:pt x="8732" y="6619"/>
                    <a:pt x="8655" y="6358"/>
                    <a:pt x="8534" y="6358"/>
                  </a:cubicBezTo>
                  <a:cubicBezTo>
                    <a:pt x="8468" y="6358"/>
                    <a:pt x="8391" y="6532"/>
                    <a:pt x="8325" y="6794"/>
                  </a:cubicBezTo>
                  <a:cubicBezTo>
                    <a:pt x="8259" y="7055"/>
                    <a:pt x="8193" y="7490"/>
                    <a:pt x="8138" y="7926"/>
                  </a:cubicBezTo>
                  <a:lnTo>
                    <a:pt x="8138" y="16200"/>
                  </a:lnTo>
                  <a:lnTo>
                    <a:pt x="7930" y="16200"/>
                  </a:lnTo>
                  <a:lnTo>
                    <a:pt x="7930" y="5226"/>
                  </a:lnTo>
                  <a:lnTo>
                    <a:pt x="8084" y="5226"/>
                  </a:lnTo>
                  <a:lnTo>
                    <a:pt x="8116" y="6706"/>
                  </a:lnTo>
                  <a:cubicBezTo>
                    <a:pt x="8182" y="6184"/>
                    <a:pt x="8259" y="5748"/>
                    <a:pt x="8336" y="5487"/>
                  </a:cubicBezTo>
                  <a:cubicBezTo>
                    <a:pt x="8413" y="5226"/>
                    <a:pt x="8501" y="5052"/>
                    <a:pt x="8600" y="5052"/>
                  </a:cubicBezTo>
                  <a:cubicBezTo>
                    <a:pt x="8732" y="5052"/>
                    <a:pt x="8853" y="5400"/>
                    <a:pt x="8930" y="6010"/>
                  </a:cubicBezTo>
                  <a:close/>
                  <a:moveTo>
                    <a:pt x="11922" y="5923"/>
                  </a:moveTo>
                  <a:cubicBezTo>
                    <a:pt x="11878" y="5574"/>
                    <a:pt x="11823" y="5400"/>
                    <a:pt x="11768" y="5226"/>
                  </a:cubicBezTo>
                  <a:cubicBezTo>
                    <a:pt x="11713" y="5052"/>
                    <a:pt x="11647" y="5052"/>
                    <a:pt x="11570" y="5052"/>
                  </a:cubicBezTo>
                  <a:cubicBezTo>
                    <a:pt x="11471" y="5052"/>
                    <a:pt x="11394" y="5139"/>
                    <a:pt x="11306" y="5313"/>
                  </a:cubicBezTo>
                  <a:cubicBezTo>
                    <a:pt x="11229" y="5487"/>
                    <a:pt x="11141" y="5748"/>
                    <a:pt x="11053" y="6184"/>
                  </a:cubicBezTo>
                  <a:lnTo>
                    <a:pt x="11130" y="7316"/>
                  </a:lnTo>
                  <a:cubicBezTo>
                    <a:pt x="11218" y="6968"/>
                    <a:pt x="11295" y="6706"/>
                    <a:pt x="11361" y="6532"/>
                  </a:cubicBezTo>
                  <a:cubicBezTo>
                    <a:pt x="11427" y="6358"/>
                    <a:pt x="11493" y="6358"/>
                    <a:pt x="11548" y="6358"/>
                  </a:cubicBezTo>
                  <a:cubicBezTo>
                    <a:pt x="11636" y="6358"/>
                    <a:pt x="11713" y="6532"/>
                    <a:pt x="11768" y="6881"/>
                  </a:cubicBezTo>
                  <a:cubicBezTo>
                    <a:pt x="11823" y="7229"/>
                    <a:pt x="11856" y="7926"/>
                    <a:pt x="11856" y="8797"/>
                  </a:cubicBezTo>
                  <a:lnTo>
                    <a:pt x="11856" y="9581"/>
                  </a:lnTo>
                  <a:lnTo>
                    <a:pt x="11581" y="9581"/>
                  </a:lnTo>
                  <a:cubicBezTo>
                    <a:pt x="11493" y="9581"/>
                    <a:pt x="11405" y="9668"/>
                    <a:pt x="11328" y="9842"/>
                  </a:cubicBezTo>
                  <a:cubicBezTo>
                    <a:pt x="11251" y="10016"/>
                    <a:pt x="11185" y="10190"/>
                    <a:pt x="11130" y="10539"/>
                  </a:cubicBezTo>
                  <a:cubicBezTo>
                    <a:pt x="11075" y="10800"/>
                    <a:pt x="11031" y="11235"/>
                    <a:pt x="11009" y="11671"/>
                  </a:cubicBezTo>
                  <a:cubicBezTo>
                    <a:pt x="10987" y="12106"/>
                    <a:pt x="10965" y="12629"/>
                    <a:pt x="10965" y="13152"/>
                  </a:cubicBezTo>
                  <a:cubicBezTo>
                    <a:pt x="10965" y="13674"/>
                    <a:pt x="10976" y="14110"/>
                    <a:pt x="10998" y="14458"/>
                  </a:cubicBezTo>
                  <a:cubicBezTo>
                    <a:pt x="11020" y="14806"/>
                    <a:pt x="11053" y="15155"/>
                    <a:pt x="11097" y="15503"/>
                  </a:cubicBezTo>
                  <a:cubicBezTo>
                    <a:pt x="11141" y="15764"/>
                    <a:pt x="11185" y="16026"/>
                    <a:pt x="11240" y="16113"/>
                  </a:cubicBezTo>
                  <a:cubicBezTo>
                    <a:pt x="11295" y="16287"/>
                    <a:pt x="11361" y="16374"/>
                    <a:pt x="11427" y="16374"/>
                  </a:cubicBezTo>
                  <a:cubicBezTo>
                    <a:pt x="11515" y="16374"/>
                    <a:pt x="11603" y="16287"/>
                    <a:pt x="11680" y="16026"/>
                  </a:cubicBezTo>
                  <a:cubicBezTo>
                    <a:pt x="11757" y="15765"/>
                    <a:pt x="11823" y="15416"/>
                    <a:pt x="11878" y="14806"/>
                  </a:cubicBezTo>
                  <a:lnTo>
                    <a:pt x="11889" y="14806"/>
                  </a:lnTo>
                  <a:lnTo>
                    <a:pt x="11922" y="16113"/>
                  </a:lnTo>
                  <a:lnTo>
                    <a:pt x="12087" y="16113"/>
                  </a:lnTo>
                  <a:lnTo>
                    <a:pt x="12087" y="8971"/>
                  </a:lnTo>
                  <a:cubicBezTo>
                    <a:pt x="12087" y="8187"/>
                    <a:pt x="12076" y="7577"/>
                    <a:pt x="12054" y="7055"/>
                  </a:cubicBezTo>
                  <a:cubicBezTo>
                    <a:pt x="11999" y="6706"/>
                    <a:pt x="11966" y="6271"/>
                    <a:pt x="11922" y="5923"/>
                  </a:cubicBezTo>
                  <a:close/>
                  <a:moveTo>
                    <a:pt x="11856" y="13500"/>
                  </a:moveTo>
                  <a:cubicBezTo>
                    <a:pt x="11801" y="14110"/>
                    <a:pt x="11746" y="14545"/>
                    <a:pt x="11669" y="14806"/>
                  </a:cubicBezTo>
                  <a:cubicBezTo>
                    <a:pt x="11603" y="15068"/>
                    <a:pt x="11526" y="15155"/>
                    <a:pt x="11460" y="15155"/>
                  </a:cubicBezTo>
                  <a:cubicBezTo>
                    <a:pt x="11383" y="15155"/>
                    <a:pt x="11317" y="14981"/>
                    <a:pt x="11251" y="14719"/>
                  </a:cubicBezTo>
                  <a:cubicBezTo>
                    <a:pt x="11196" y="14458"/>
                    <a:pt x="11163" y="13935"/>
                    <a:pt x="11163" y="13152"/>
                  </a:cubicBezTo>
                  <a:cubicBezTo>
                    <a:pt x="11163" y="12542"/>
                    <a:pt x="11196" y="12019"/>
                    <a:pt x="11262" y="11584"/>
                  </a:cubicBezTo>
                  <a:cubicBezTo>
                    <a:pt x="11328" y="11148"/>
                    <a:pt x="11449" y="10974"/>
                    <a:pt x="11614" y="10887"/>
                  </a:cubicBezTo>
                  <a:lnTo>
                    <a:pt x="11845" y="10887"/>
                  </a:lnTo>
                  <a:lnTo>
                    <a:pt x="11845" y="13500"/>
                  </a:lnTo>
                  <a:close/>
                  <a:moveTo>
                    <a:pt x="10503" y="14545"/>
                  </a:moveTo>
                  <a:lnTo>
                    <a:pt x="10536" y="15765"/>
                  </a:lnTo>
                  <a:cubicBezTo>
                    <a:pt x="10492" y="15852"/>
                    <a:pt x="10448" y="16026"/>
                    <a:pt x="10393" y="16113"/>
                  </a:cubicBezTo>
                  <a:cubicBezTo>
                    <a:pt x="10338" y="16200"/>
                    <a:pt x="10272" y="16287"/>
                    <a:pt x="10206" y="16287"/>
                  </a:cubicBezTo>
                  <a:cubicBezTo>
                    <a:pt x="9953" y="16287"/>
                    <a:pt x="9832" y="15416"/>
                    <a:pt x="9832" y="13587"/>
                  </a:cubicBezTo>
                  <a:lnTo>
                    <a:pt x="9832" y="6532"/>
                  </a:lnTo>
                  <a:lnTo>
                    <a:pt x="9601" y="6532"/>
                  </a:lnTo>
                  <a:lnTo>
                    <a:pt x="9601" y="5226"/>
                  </a:lnTo>
                  <a:lnTo>
                    <a:pt x="9832" y="5226"/>
                  </a:lnTo>
                  <a:lnTo>
                    <a:pt x="9832" y="1742"/>
                  </a:lnTo>
                  <a:lnTo>
                    <a:pt x="10041" y="1742"/>
                  </a:lnTo>
                  <a:lnTo>
                    <a:pt x="10041" y="5226"/>
                  </a:lnTo>
                  <a:lnTo>
                    <a:pt x="10481" y="5226"/>
                  </a:lnTo>
                  <a:lnTo>
                    <a:pt x="10481" y="6445"/>
                  </a:lnTo>
                  <a:lnTo>
                    <a:pt x="10041" y="6445"/>
                  </a:lnTo>
                  <a:lnTo>
                    <a:pt x="10041" y="13239"/>
                  </a:lnTo>
                  <a:cubicBezTo>
                    <a:pt x="10041" y="13848"/>
                    <a:pt x="10063" y="14284"/>
                    <a:pt x="10096" y="14545"/>
                  </a:cubicBezTo>
                  <a:cubicBezTo>
                    <a:pt x="10129" y="14806"/>
                    <a:pt x="10184" y="14894"/>
                    <a:pt x="10250" y="14894"/>
                  </a:cubicBezTo>
                  <a:cubicBezTo>
                    <a:pt x="10294" y="14894"/>
                    <a:pt x="10349" y="14894"/>
                    <a:pt x="10393" y="14806"/>
                  </a:cubicBezTo>
                  <a:cubicBezTo>
                    <a:pt x="10426" y="14719"/>
                    <a:pt x="10459" y="14632"/>
                    <a:pt x="10503" y="14545"/>
                  </a:cubicBezTo>
                  <a:close/>
                  <a:moveTo>
                    <a:pt x="17839" y="6010"/>
                  </a:moveTo>
                  <a:cubicBezTo>
                    <a:pt x="17916" y="6619"/>
                    <a:pt x="17960" y="7490"/>
                    <a:pt x="17960" y="8623"/>
                  </a:cubicBezTo>
                  <a:lnTo>
                    <a:pt x="17960" y="16200"/>
                  </a:lnTo>
                  <a:lnTo>
                    <a:pt x="17751" y="16200"/>
                  </a:lnTo>
                  <a:lnTo>
                    <a:pt x="17751" y="8884"/>
                  </a:lnTo>
                  <a:cubicBezTo>
                    <a:pt x="17751" y="8187"/>
                    <a:pt x="17729" y="7577"/>
                    <a:pt x="17685" y="7055"/>
                  </a:cubicBezTo>
                  <a:cubicBezTo>
                    <a:pt x="17641" y="6619"/>
                    <a:pt x="17564" y="6358"/>
                    <a:pt x="17443" y="6358"/>
                  </a:cubicBezTo>
                  <a:cubicBezTo>
                    <a:pt x="17377" y="6358"/>
                    <a:pt x="17300" y="6532"/>
                    <a:pt x="17234" y="6794"/>
                  </a:cubicBezTo>
                  <a:cubicBezTo>
                    <a:pt x="17168" y="7055"/>
                    <a:pt x="17102" y="7490"/>
                    <a:pt x="17047" y="7926"/>
                  </a:cubicBezTo>
                  <a:lnTo>
                    <a:pt x="17047" y="16200"/>
                  </a:lnTo>
                  <a:lnTo>
                    <a:pt x="16838" y="16200"/>
                  </a:lnTo>
                  <a:lnTo>
                    <a:pt x="16838" y="5226"/>
                  </a:lnTo>
                  <a:lnTo>
                    <a:pt x="16992" y="5226"/>
                  </a:lnTo>
                  <a:lnTo>
                    <a:pt x="17025" y="6706"/>
                  </a:lnTo>
                  <a:cubicBezTo>
                    <a:pt x="17091" y="6184"/>
                    <a:pt x="17168" y="5748"/>
                    <a:pt x="17245" y="5487"/>
                  </a:cubicBezTo>
                  <a:cubicBezTo>
                    <a:pt x="17322" y="5226"/>
                    <a:pt x="17410" y="5052"/>
                    <a:pt x="17509" y="5052"/>
                  </a:cubicBezTo>
                  <a:cubicBezTo>
                    <a:pt x="17652" y="5052"/>
                    <a:pt x="17762" y="5400"/>
                    <a:pt x="17839" y="6010"/>
                  </a:cubicBezTo>
                  <a:close/>
                </a:path>
              </a:pathLst>
            </a:custGeom>
            <a:solidFill>
              <a:srgbClr val="02203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F7DA369F-8273-A13B-7B94-B212C391EF3A}"/>
                </a:ext>
              </a:extLst>
            </p:cNvPr>
            <p:cNvSpPr/>
            <p:nvPr userDrawn="1"/>
          </p:nvSpPr>
          <p:spPr>
            <a:xfrm>
              <a:off x="1714499" y="5257800"/>
              <a:ext cx="4141472" cy="168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59" y="17540"/>
                  </a:moveTo>
                  <a:cubicBezTo>
                    <a:pt x="4279" y="18027"/>
                    <a:pt x="4286" y="18514"/>
                    <a:pt x="4286" y="19164"/>
                  </a:cubicBezTo>
                  <a:cubicBezTo>
                    <a:pt x="4286" y="19814"/>
                    <a:pt x="4279" y="20463"/>
                    <a:pt x="4259" y="20950"/>
                  </a:cubicBezTo>
                  <a:cubicBezTo>
                    <a:pt x="4239" y="21438"/>
                    <a:pt x="4219" y="21600"/>
                    <a:pt x="4193" y="21600"/>
                  </a:cubicBezTo>
                  <a:cubicBezTo>
                    <a:pt x="4166" y="21600"/>
                    <a:pt x="4146" y="21438"/>
                    <a:pt x="4127" y="20950"/>
                  </a:cubicBezTo>
                  <a:cubicBezTo>
                    <a:pt x="4107" y="20463"/>
                    <a:pt x="4100" y="19976"/>
                    <a:pt x="4100" y="19164"/>
                  </a:cubicBezTo>
                  <a:cubicBezTo>
                    <a:pt x="4100" y="18514"/>
                    <a:pt x="4107" y="17865"/>
                    <a:pt x="4127" y="17540"/>
                  </a:cubicBezTo>
                  <a:cubicBezTo>
                    <a:pt x="4146" y="17053"/>
                    <a:pt x="4166" y="16890"/>
                    <a:pt x="4193" y="16890"/>
                  </a:cubicBezTo>
                  <a:cubicBezTo>
                    <a:pt x="4219" y="16890"/>
                    <a:pt x="4246" y="17053"/>
                    <a:pt x="4259" y="17540"/>
                  </a:cubicBezTo>
                  <a:close/>
                  <a:moveTo>
                    <a:pt x="3670" y="13642"/>
                  </a:moveTo>
                  <a:lnTo>
                    <a:pt x="3623" y="18839"/>
                  </a:lnTo>
                  <a:lnTo>
                    <a:pt x="3617" y="18839"/>
                  </a:lnTo>
                  <a:lnTo>
                    <a:pt x="3564" y="13642"/>
                  </a:lnTo>
                  <a:lnTo>
                    <a:pt x="3411" y="650"/>
                  </a:lnTo>
                  <a:lnTo>
                    <a:pt x="3279" y="650"/>
                  </a:lnTo>
                  <a:lnTo>
                    <a:pt x="3126" y="13642"/>
                  </a:lnTo>
                  <a:lnTo>
                    <a:pt x="3073" y="18839"/>
                  </a:lnTo>
                  <a:lnTo>
                    <a:pt x="3067" y="18839"/>
                  </a:lnTo>
                  <a:lnTo>
                    <a:pt x="3027" y="13642"/>
                  </a:lnTo>
                  <a:lnTo>
                    <a:pt x="2881" y="650"/>
                  </a:lnTo>
                  <a:lnTo>
                    <a:pt x="2749" y="650"/>
                  </a:lnTo>
                  <a:lnTo>
                    <a:pt x="3001" y="21113"/>
                  </a:lnTo>
                  <a:lnTo>
                    <a:pt x="3133" y="21113"/>
                  </a:lnTo>
                  <a:lnTo>
                    <a:pt x="3285" y="8120"/>
                  </a:lnTo>
                  <a:lnTo>
                    <a:pt x="3338" y="2761"/>
                  </a:lnTo>
                  <a:lnTo>
                    <a:pt x="3391" y="8120"/>
                  </a:lnTo>
                  <a:lnTo>
                    <a:pt x="3544" y="21113"/>
                  </a:lnTo>
                  <a:lnTo>
                    <a:pt x="3689" y="21113"/>
                  </a:lnTo>
                  <a:lnTo>
                    <a:pt x="3934" y="650"/>
                  </a:lnTo>
                  <a:lnTo>
                    <a:pt x="3809" y="650"/>
                  </a:lnTo>
                  <a:lnTo>
                    <a:pt x="3670" y="13642"/>
                  </a:lnTo>
                  <a:close/>
                  <a:moveTo>
                    <a:pt x="2292" y="13642"/>
                  </a:moveTo>
                  <a:lnTo>
                    <a:pt x="2245" y="18839"/>
                  </a:lnTo>
                  <a:lnTo>
                    <a:pt x="2239" y="18839"/>
                  </a:lnTo>
                  <a:lnTo>
                    <a:pt x="2192" y="13642"/>
                  </a:lnTo>
                  <a:lnTo>
                    <a:pt x="2040" y="650"/>
                  </a:lnTo>
                  <a:lnTo>
                    <a:pt x="1908" y="650"/>
                  </a:lnTo>
                  <a:lnTo>
                    <a:pt x="1755" y="13642"/>
                  </a:lnTo>
                  <a:lnTo>
                    <a:pt x="1702" y="18839"/>
                  </a:lnTo>
                  <a:lnTo>
                    <a:pt x="1696" y="18839"/>
                  </a:lnTo>
                  <a:lnTo>
                    <a:pt x="1656" y="13642"/>
                  </a:lnTo>
                  <a:lnTo>
                    <a:pt x="1510" y="650"/>
                  </a:lnTo>
                  <a:lnTo>
                    <a:pt x="1378" y="650"/>
                  </a:lnTo>
                  <a:lnTo>
                    <a:pt x="1629" y="21113"/>
                  </a:lnTo>
                  <a:lnTo>
                    <a:pt x="1762" y="21113"/>
                  </a:lnTo>
                  <a:lnTo>
                    <a:pt x="1914" y="8120"/>
                  </a:lnTo>
                  <a:lnTo>
                    <a:pt x="1967" y="2761"/>
                  </a:lnTo>
                  <a:lnTo>
                    <a:pt x="2020" y="8120"/>
                  </a:lnTo>
                  <a:lnTo>
                    <a:pt x="2173" y="21113"/>
                  </a:lnTo>
                  <a:lnTo>
                    <a:pt x="2318" y="21113"/>
                  </a:lnTo>
                  <a:lnTo>
                    <a:pt x="2563" y="650"/>
                  </a:lnTo>
                  <a:lnTo>
                    <a:pt x="2438" y="650"/>
                  </a:lnTo>
                  <a:lnTo>
                    <a:pt x="2292" y="13642"/>
                  </a:lnTo>
                  <a:close/>
                  <a:moveTo>
                    <a:pt x="921" y="13642"/>
                  </a:moveTo>
                  <a:lnTo>
                    <a:pt x="874" y="18839"/>
                  </a:lnTo>
                  <a:lnTo>
                    <a:pt x="868" y="18839"/>
                  </a:lnTo>
                  <a:lnTo>
                    <a:pt x="815" y="13642"/>
                  </a:lnTo>
                  <a:lnTo>
                    <a:pt x="662" y="650"/>
                  </a:lnTo>
                  <a:lnTo>
                    <a:pt x="530" y="650"/>
                  </a:lnTo>
                  <a:lnTo>
                    <a:pt x="378" y="13642"/>
                  </a:lnTo>
                  <a:lnTo>
                    <a:pt x="325" y="18839"/>
                  </a:lnTo>
                  <a:lnTo>
                    <a:pt x="318" y="18839"/>
                  </a:lnTo>
                  <a:lnTo>
                    <a:pt x="278" y="13642"/>
                  </a:lnTo>
                  <a:lnTo>
                    <a:pt x="132" y="650"/>
                  </a:lnTo>
                  <a:lnTo>
                    <a:pt x="0" y="650"/>
                  </a:lnTo>
                  <a:lnTo>
                    <a:pt x="252" y="21113"/>
                  </a:lnTo>
                  <a:lnTo>
                    <a:pt x="384" y="21113"/>
                  </a:lnTo>
                  <a:lnTo>
                    <a:pt x="537" y="8120"/>
                  </a:lnTo>
                  <a:lnTo>
                    <a:pt x="590" y="2761"/>
                  </a:lnTo>
                  <a:lnTo>
                    <a:pt x="643" y="8120"/>
                  </a:lnTo>
                  <a:lnTo>
                    <a:pt x="795" y="21113"/>
                  </a:lnTo>
                  <a:lnTo>
                    <a:pt x="941" y="21113"/>
                  </a:lnTo>
                  <a:lnTo>
                    <a:pt x="1186" y="650"/>
                  </a:lnTo>
                  <a:lnTo>
                    <a:pt x="1060" y="650"/>
                  </a:lnTo>
                  <a:lnTo>
                    <a:pt x="921" y="13642"/>
                  </a:lnTo>
                  <a:close/>
                  <a:moveTo>
                    <a:pt x="18911" y="19001"/>
                  </a:moveTo>
                  <a:cubicBezTo>
                    <a:pt x="18884" y="19164"/>
                    <a:pt x="18845" y="19326"/>
                    <a:pt x="18811" y="19326"/>
                  </a:cubicBezTo>
                  <a:cubicBezTo>
                    <a:pt x="18772" y="19326"/>
                    <a:pt x="18739" y="19164"/>
                    <a:pt x="18699" y="18839"/>
                  </a:cubicBezTo>
                  <a:cubicBezTo>
                    <a:pt x="18659" y="18514"/>
                    <a:pt x="18633" y="18027"/>
                    <a:pt x="18599" y="17377"/>
                  </a:cubicBezTo>
                  <a:cubicBezTo>
                    <a:pt x="18566" y="16728"/>
                    <a:pt x="18546" y="15916"/>
                    <a:pt x="18533" y="14779"/>
                  </a:cubicBezTo>
                  <a:cubicBezTo>
                    <a:pt x="18513" y="13642"/>
                    <a:pt x="18507" y="12343"/>
                    <a:pt x="18507" y="10719"/>
                  </a:cubicBezTo>
                  <a:cubicBezTo>
                    <a:pt x="18507" y="8120"/>
                    <a:pt x="18533" y="6171"/>
                    <a:pt x="18593" y="4710"/>
                  </a:cubicBezTo>
                  <a:cubicBezTo>
                    <a:pt x="18652" y="3248"/>
                    <a:pt x="18725" y="2599"/>
                    <a:pt x="18818" y="2599"/>
                  </a:cubicBezTo>
                  <a:cubicBezTo>
                    <a:pt x="18851" y="2599"/>
                    <a:pt x="18878" y="2599"/>
                    <a:pt x="18911" y="2761"/>
                  </a:cubicBezTo>
                  <a:cubicBezTo>
                    <a:pt x="18937" y="2923"/>
                    <a:pt x="18970" y="3248"/>
                    <a:pt x="19003" y="3573"/>
                  </a:cubicBezTo>
                  <a:lnTo>
                    <a:pt x="19030" y="1137"/>
                  </a:lnTo>
                  <a:cubicBezTo>
                    <a:pt x="18990" y="650"/>
                    <a:pt x="18951" y="325"/>
                    <a:pt x="18911" y="162"/>
                  </a:cubicBezTo>
                  <a:cubicBezTo>
                    <a:pt x="18878" y="0"/>
                    <a:pt x="18838" y="0"/>
                    <a:pt x="18805" y="0"/>
                  </a:cubicBezTo>
                  <a:cubicBezTo>
                    <a:pt x="18745" y="0"/>
                    <a:pt x="18686" y="162"/>
                    <a:pt x="18633" y="650"/>
                  </a:cubicBezTo>
                  <a:cubicBezTo>
                    <a:pt x="18580" y="1137"/>
                    <a:pt x="18540" y="1786"/>
                    <a:pt x="18500" y="2761"/>
                  </a:cubicBezTo>
                  <a:cubicBezTo>
                    <a:pt x="18460" y="3735"/>
                    <a:pt x="18434" y="4872"/>
                    <a:pt x="18414" y="6171"/>
                  </a:cubicBezTo>
                  <a:cubicBezTo>
                    <a:pt x="18394" y="7471"/>
                    <a:pt x="18381" y="8932"/>
                    <a:pt x="18381" y="10556"/>
                  </a:cubicBezTo>
                  <a:cubicBezTo>
                    <a:pt x="18381" y="12343"/>
                    <a:pt x="18394" y="13805"/>
                    <a:pt x="18414" y="15266"/>
                  </a:cubicBezTo>
                  <a:cubicBezTo>
                    <a:pt x="18434" y="16565"/>
                    <a:pt x="18467" y="17702"/>
                    <a:pt x="18507" y="18514"/>
                  </a:cubicBezTo>
                  <a:cubicBezTo>
                    <a:pt x="18546" y="19326"/>
                    <a:pt x="18593" y="20138"/>
                    <a:pt x="18639" y="20463"/>
                  </a:cubicBezTo>
                  <a:cubicBezTo>
                    <a:pt x="18692" y="20950"/>
                    <a:pt x="18745" y="21113"/>
                    <a:pt x="18805" y="21113"/>
                  </a:cubicBezTo>
                  <a:cubicBezTo>
                    <a:pt x="18891" y="21113"/>
                    <a:pt x="18964" y="20788"/>
                    <a:pt x="19030" y="19976"/>
                  </a:cubicBezTo>
                  <a:lnTo>
                    <a:pt x="19003" y="17702"/>
                  </a:lnTo>
                  <a:cubicBezTo>
                    <a:pt x="18964" y="18514"/>
                    <a:pt x="18937" y="18677"/>
                    <a:pt x="18911" y="19001"/>
                  </a:cubicBezTo>
                  <a:close/>
                  <a:moveTo>
                    <a:pt x="21534" y="2111"/>
                  </a:moveTo>
                  <a:cubicBezTo>
                    <a:pt x="21487" y="974"/>
                    <a:pt x="21428" y="325"/>
                    <a:pt x="21342" y="325"/>
                  </a:cubicBezTo>
                  <a:cubicBezTo>
                    <a:pt x="21282" y="325"/>
                    <a:pt x="21229" y="650"/>
                    <a:pt x="21176" y="1137"/>
                  </a:cubicBezTo>
                  <a:cubicBezTo>
                    <a:pt x="21123" y="1786"/>
                    <a:pt x="21083" y="2598"/>
                    <a:pt x="21037" y="3573"/>
                  </a:cubicBezTo>
                  <a:cubicBezTo>
                    <a:pt x="21017" y="2598"/>
                    <a:pt x="20991" y="1624"/>
                    <a:pt x="20951" y="1137"/>
                  </a:cubicBezTo>
                  <a:cubicBezTo>
                    <a:pt x="20911" y="487"/>
                    <a:pt x="20865" y="162"/>
                    <a:pt x="20805" y="162"/>
                  </a:cubicBezTo>
                  <a:cubicBezTo>
                    <a:pt x="20739" y="162"/>
                    <a:pt x="20686" y="487"/>
                    <a:pt x="20646" y="974"/>
                  </a:cubicBezTo>
                  <a:cubicBezTo>
                    <a:pt x="20606" y="1462"/>
                    <a:pt x="20560" y="2274"/>
                    <a:pt x="20520" y="3248"/>
                  </a:cubicBezTo>
                  <a:lnTo>
                    <a:pt x="20500" y="487"/>
                  </a:lnTo>
                  <a:lnTo>
                    <a:pt x="20408" y="487"/>
                  </a:lnTo>
                  <a:lnTo>
                    <a:pt x="20408" y="20950"/>
                  </a:lnTo>
                  <a:lnTo>
                    <a:pt x="20534" y="20950"/>
                  </a:lnTo>
                  <a:lnTo>
                    <a:pt x="20534" y="5684"/>
                  </a:lnTo>
                  <a:cubicBezTo>
                    <a:pt x="20567" y="4710"/>
                    <a:pt x="20606" y="4060"/>
                    <a:pt x="20646" y="3573"/>
                  </a:cubicBezTo>
                  <a:cubicBezTo>
                    <a:pt x="20686" y="3086"/>
                    <a:pt x="20726" y="2761"/>
                    <a:pt x="20765" y="2761"/>
                  </a:cubicBezTo>
                  <a:cubicBezTo>
                    <a:pt x="20832" y="2761"/>
                    <a:pt x="20878" y="3248"/>
                    <a:pt x="20905" y="4060"/>
                  </a:cubicBezTo>
                  <a:cubicBezTo>
                    <a:pt x="20931" y="4872"/>
                    <a:pt x="20944" y="6009"/>
                    <a:pt x="20944" y="7633"/>
                  </a:cubicBezTo>
                  <a:lnTo>
                    <a:pt x="20944" y="21113"/>
                  </a:lnTo>
                  <a:lnTo>
                    <a:pt x="21070" y="21113"/>
                  </a:lnTo>
                  <a:lnTo>
                    <a:pt x="21070" y="6983"/>
                  </a:lnTo>
                  <a:cubicBezTo>
                    <a:pt x="21070" y="6821"/>
                    <a:pt x="21070" y="6496"/>
                    <a:pt x="21070" y="6334"/>
                  </a:cubicBezTo>
                  <a:cubicBezTo>
                    <a:pt x="21070" y="6171"/>
                    <a:pt x="21070" y="5847"/>
                    <a:pt x="21070" y="5684"/>
                  </a:cubicBezTo>
                  <a:cubicBezTo>
                    <a:pt x="21103" y="4710"/>
                    <a:pt x="21136" y="4060"/>
                    <a:pt x="21176" y="3573"/>
                  </a:cubicBezTo>
                  <a:cubicBezTo>
                    <a:pt x="21216" y="3086"/>
                    <a:pt x="21256" y="2761"/>
                    <a:pt x="21295" y="2761"/>
                  </a:cubicBezTo>
                  <a:cubicBezTo>
                    <a:pt x="21362" y="2761"/>
                    <a:pt x="21408" y="3248"/>
                    <a:pt x="21434" y="4060"/>
                  </a:cubicBezTo>
                  <a:cubicBezTo>
                    <a:pt x="21461" y="4872"/>
                    <a:pt x="21474" y="6009"/>
                    <a:pt x="21474" y="7633"/>
                  </a:cubicBezTo>
                  <a:lnTo>
                    <a:pt x="21474" y="21113"/>
                  </a:lnTo>
                  <a:lnTo>
                    <a:pt x="21600" y="21113"/>
                  </a:lnTo>
                  <a:lnTo>
                    <a:pt x="21600" y="6983"/>
                  </a:lnTo>
                  <a:cubicBezTo>
                    <a:pt x="21600" y="4872"/>
                    <a:pt x="21580" y="3248"/>
                    <a:pt x="21534" y="2111"/>
                  </a:cubicBezTo>
                  <a:close/>
                  <a:moveTo>
                    <a:pt x="17997" y="16890"/>
                  </a:moveTo>
                  <a:cubicBezTo>
                    <a:pt x="17970" y="16890"/>
                    <a:pt x="17950" y="17053"/>
                    <a:pt x="17930" y="17540"/>
                  </a:cubicBezTo>
                  <a:cubicBezTo>
                    <a:pt x="17911" y="18027"/>
                    <a:pt x="17904" y="18514"/>
                    <a:pt x="17904" y="19164"/>
                  </a:cubicBezTo>
                  <a:cubicBezTo>
                    <a:pt x="17904" y="19814"/>
                    <a:pt x="17911" y="20463"/>
                    <a:pt x="17930" y="20950"/>
                  </a:cubicBezTo>
                  <a:cubicBezTo>
                    <a:pt x="17950" y="21438"/>
                    <a:pt x="17970" y="21600"/>
                    <a:pt x="17997" y="21600"/>
                  </a:cubicBezTo>
                  <a:cubicBezTo>
                    <a:pt x="18023" y="21600"/>
                    <a:pt x="18043" y="21438"/>
                    <a:pt x="18063" y="20950"/>
                  </a:cubicBezTo>
                  <a:cubicBezTo>
                    <a:pt x="18083" y="20463"/>
                    <a:pt x="18089" y="19976"/>
                    <a:pt x="18089" y="19164"/>
                  </a:cubicBezTo>
                  <a:cubicBezTo>
                    <a:pt x="18089" y="18514"/>
                    <a:pt x="18083" y="17865"/>
                    <a:pt x="18063" y="17540"/>
                  </a:cubicBezTo>
                  <a:cubicBezTo>
                    <a:pt x="18043" y="17053"/>
                    <a:pt x="18023" y="16890"/>
                    <a:pt x="17997" y="16890"/>
                  </a:cubicBezTo>
                  <a:close/>
                  <a:moveTo>
                    <a:pt x="20017" y="6171"/>
                  </a:moveTo>
                  <a:cubicBezTo>
                    <a:pt x="20037" y="7471"/>
                    <a:pt x="20043" y="8932"/>
                    <a:pt x="20043" y="10556"/>
                  </a:cubicBezTo>
                  <a:cubicBezTo>
                    <a:pt x="20043" y="12343"/>
                    <a:pt x="20030" y="13805"/>
                    <a:pt x="20010" y="15104"/>
                  </a:cubicBezTo>
                  <a:cubicBezTo>
                    <a:pt x="19990" y="16403"/>
                    <a:pt x="19964" y="17540"/>
                    <a:pt x="19924" y="18514"/>
                  </a:cubicBezTo>
                  <a:cubicBezTo>
                    <a:pt x="19891" y="19489"/>
                    <a:pt x="19845" y="20138"/>
                    <a:pt x="19798" y="20626"/>
                  </a:cubicBezTo>
                  <a:cubicBezTo>
                    <a:pt x="19752" y="21113"/>
                    <a:pt x="19699" y="21275"/>
                    <a:pt x="19646" y="21275"/>
                  </a:cubicBezTo>
                  <a:cubicBezTo>
                    <a:pt x="19593" y="21275"/>
                    <a:pt x="19540" y="21113"/>
                    <a:pt x="19494" y="20626"/>
                  </a:cubicBezTo>
                  <a:cubicBezTo>
                    <a:pt x="19447" y="20138"/>
                    <a:pt x="19408" y="19489"/>
                    <a:pt x="19368" y="18677"/>
                  </a:cubicBezTo>
                  <a:cubicBezTo>
                    <a:pt x="19335" y="17865"/>
                    <a:pt x="19308" y="16728"/>
                    <a:pt x="19288" y="15429"/>
                  </a:cubicBezTo>
                  <a:cubicBezTo>
                    <a:pt x="19268" y="14129"/>
                    <a:pt x="19255" y="12668"/>
                    <a:pt x="19255" y="10881"/>
                  </a:cubicBezTo>
                  <a:cubicBezTo>
                    <a:pt x="19255" y="9095"/>
                    <a:pt x="19268" y="7633"/>
                    <a:pt x="19288" y="6334"/>
                  </a:cubicBezTo>
                  <a:cubicBezTo>
                    <a:pt x="19308" y="5035"/>
                    <a:pt x="19335" y="3898"/>
                    <a:pt x="19374" y="2923"/>
                  </a:cubicBezTo>
                  <a:cubicBezTo>
                    <a:pt x="19408" y="1949"/>
                    <a:pt x="19454" y="1299"/>
                    <a:pt x="19500" y="812"/>
                  </a:cubicBezTo>
                  <a:cubicBezTo>
                    <a:pt x="19547" y="325"/>
                    <a:pt x="19600" y="162"/>
                    <a:pt x="19659" y="162"/>
                  </a:cubicBezTo>
                  <a:cubicBezTo>
                    <a:pt x="19712" y="162"/>
                    <a:pt x="19765" y="325"/>
                    <a:pt x="19812" y="812"/>
                  </a:cubicBezTo>
                  <a:cubicBezTo>
                    <a:pt x="19858" y="1299"/>
                    <a:pt x="19898" y="1949"/>
                    <a:pt x="19937" y="2761"/>
                  </a:cubicBezTo>
                  <a:cubicBezTo>
                    <a:pt x="19971" y="3898"/>
                    <a:pt x="20004" y="4872"/>
                    <a:pt x="20017" y="6171"/>
                  </a:cubicBezTo>
                  <a:close/>
                  <a:moveTo>
                    <a:pt x="19918" y="10881"/>
                  </a:moveTo>
                  <a:cubicBezTo>
                    <a:pt x="19918" y="9420"/>
                    <a:pt x="19911" y="8283"/>
                    <a:pt x="19898" y="7146"/>
                  </a:cubicBezTo>
                  <a:cubicBezTo>
                    <a:pt x="19884" y="6171"/>
                    <a:pt x="19865" y="5197"/>
                    <a:pt x="19838" y="4547"/>
                  </a:cubicBezTo>
                  <a:cubicBezTo>
                    <a:pt x="19812" y="3898"/>
                    <a:pt x="19785" y="3410"/>
                    <a:pt x="19752" y="3086"/>
                  </a:cubicBezTo>
                  <a:cubicBezTo>
                    <a:pt x="19719" y="2761"/>
                    <a:pt x="19686" y="2599"/>
                    <a:pt x="19653" y="2599"/>
                  </a:cubicBezTo>
                  <a:cubicBezTo>
                    <a:pt x="19620" y="2599"/>
                    <a:pt x="19586" y="2761"/>
                    <a:pt x="19553" y="3086"/>
                  </a:cubicBezTo>
                  <a:cubicBezTo>
                    <a:pt x="19520" y="3411"/>
                    <a:pt x="19494" y="3898"/>
                    <a:pt x="19467" y="4547"/>
                  </a:cubicBezTo>
                  <a:cubicBezTo>
                    <a:pt x="19441" y="5197"/>
                    <a:pt x="19421" y="6009"/>
                    <a:pt x="19408" y="6983"/>
                  </a:cubicBezTo>
                  <a:cubicBezTo>
                    <a:pt x="19394" y="7958"/>
                    <a:pt x="19388" y="9257"/>
                    <a:pt x="19388" y="10719"/>
                  </a:cubicBezTo>
                  <a:cubicBezTo>
                    <a:pt x="19388" y="12180"/>
                    <a:pt x="19394" y="13480"/>
                    <a:pt x="19408" y="14454"/>
                  </a:cubicBezTo>
                  <a:cubicBezTo>
                    <a:pt x="19421" y="15429"/>
                    <a:pt x="19441" y="16403"/>
                    <a:pt x="19467" y="17053"/>
                  </a:cubicBezTo>
                  <a:cubicBezTo>
                    <a:pt x="19494" y="17702"/>
                    <a:pt x="19520" y="18189"/>
                    <a:pt x="19553" y="18514"/>
                  </a:cubicBezTo>
                  <a:cubicBezTo>
                    <a:pt x="19586" y="18839"/>
                    <a:pt x="19620" y="19001"/>
                    <a:pt x="19653" y="19001"/>
                  </a:cubicBezTo>
                  <a:cubicBezTo>
                    <a:pt x="19686" y="19001"/>
                    <a:pt x="19719" y="18839"/>
                    <a:pt x="19752" y="18514"/>
                  </a:cubicBezTo>
                  <a:cubicBezTo>
                    <a:pt x="19785" y="18189"/>
                    <a:pt x="19812" y="17702"/>
                    <a:pt x="19838" y="17053"/>
                  </a:cubicBezTo>
                  <a:cubicBezTo>
                    <a:pt x="19865" y="16403"/>
                    <a:pt x="19884" y="15591"/>
                    <a:pt x="19898" y="14454"/>
                  </a:cubicBezTo>
                  <a:cubicBezTo>
                    <a:pt x="19911" y="13805"/>
                    <a:pt x="19918" y="12505"/>
                    <a:pt x="19918" y="10881"/>
                  </a:cubicBezTo>
                  <a:close/>
                </a:path>
              </a:pathLst>
            </a:custGeom>
            <a:solidFill>
              <a:srgbClr val="D3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79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jpeg"/><Relationship Id="rId21" Type="http://schemas.openxmlformats.org/officeDocument/2006/relationships/image" Target="../media/image29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6A0AE4-0D39-6F36-EFBB-F90C79505C2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284447" y="1671637"/>
            <a:ext cx="9708969" cy="16430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Bottlenecks to Breakthroughs:</a:t>
            </a:r>
            <a:r>
              <a:rPr lang="en-US" sz="400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400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Transforming DevOps Testing with GenAI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64EC775-3DEC-E77A-6542-D5A8500ED31F}"/>
              </a:ext>
            </a:extLst>
          </p:cNvPr>
          <p:cNvSpPr txBox="1">
            <a:spLocks/>
          </p:cNvSpPr>
          <p:nvPr/>
        </p:nvSpPr>
        <p:spPr>
          <a:xfrm>
            <a:off x="3701233" y="5339428"/>
            <a:ext cx="5149326" cy="557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Vadivelu Balasundaram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A5C4B3-8FC8-1C9B-3E48-4C101481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934" y="3479800"/>
            <a:ext cx="1841923" cy="1776984"/>
          </a:xfrm>
          <a:prstGeom prst="ellipse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89CBC9-3813-B15B-3F8C-988026F5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559" y="3479800"/>
            <a:ext cx="1841923" cy="1776984"/>
          </a:xfrm>
          <a:prstGeom prst="ellipse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7ABF59C1-DAA9-2835-9E06-5B4A5C79F64D}"/>
              </a:ext>
            </a:extLst>
          </p:cNvPr>
          <p:cNvSpPr txBox="1">
            <a:spLocks/>
          </p:cNvSpPr>
          <p:nvPr/>
        </p:nvSpPr>
        <p:spPr>
          <a:xfrm>
            <a:off x="7338832" y="5339428"/>
            <a:ext cx="5149326" cy="502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Ajithkumar Lakshmanan</a:t>
            </a:r>
          </a:p>
        </p:txBody>
      </p:sp>
      <p:pic>
        <p:nvPicPr>
          <p:cNvPr id="4" name="Picture 3" descr="A close up of logos&#10;&#10;AI-generated content may be incorrect.">
            <a:extLst>
              <a:ext uri="{FF2B5EF4-FFF2-40B4-BE49-F238E27FC236}">
                <a16:creationId xmlns:a16="http://schemas.microsoft.com/office/drawing/2014/main" id="{6433F4E5-AB62-88BE-11AA-46EDD693B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4" b="11111"/>
          <a:stretch>
            <a:fillRect/>
          </a:stretch>
        </p:blipFill>
        <p:spPr>
          <a:xfrm>
            <a:off x="7256" y="-1073"/>
            <a:ext cx="4528414" cy="26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55F9C-4D8C-58A0-A420-650775A75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16FE72-F6E4-CC71-461B-A7935A439981}"/>
              </a:ext>
            </a:extLst>
          </p:cNvPr>
          <p:cNvSpPr txBox="1">
            <a:spLocks/>
          </p:cNvSpPr>
          <p:nvPr/>
        </p:nvSpPr>
        <p:spPr>
          <a:xfrm>
            <a:off x="422418" y="-88900"/>
            <a:ext cx="4734601" cy="831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cap="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Central GenAI Brain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D389A-DD5C-2D3C-A04B-FD496E76A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9" b="8208"/>
          <a:stretch>
            <a:fillRect/>
          </a:stretch>
        </p:blipFill>
        <p:spPr>
          <a:xfrm>
            <a:off x="5927912" y="1720014"/>
            <a:ext cx="5989320" cy="3467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612E07-B5BE-2F19-06C6-3AC92024BA1A}"/>
              </a:ext>
            </a:extLst>
          </p:cNvPr>
          <p:cNvSpPr txBox="1"/>
          <p:nvPr/>
        </p:nvSpPr>
        <p:spPr>
          <a:xfrm>
            <a:off x="422418" y="1298702"/>
            <a:ext cx="5507771" cy="4404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Learns from all past pipelines: build failures, flaky tests, slow deployments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Integrates into GitHub Actions / Jenkins / Azure DevOps as plugins or hooks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contextual suggestions inside developer IDEs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Feeds on observability signals to improve pipeline intelligence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Connects with artifact stores, infra-as-code, test suites, and monitoring dashboards</a:t>
            </a:r>
          </a:p>
        </p:txBody>
      </p:sp>
    </p:spTree>
    <p:extLst>
      <p:ext uri="{BB962C8B-B14F-4D97-AF65-F5344CB8AC3E}">
        <p14:creationId xmlns:p14="http://schemas.microsoft.com/office/powerpoint/2010/main" val="164355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04116-2EEE-A11A-115F-B8083F15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E29C3D-F582-E17B-ECAD-83860F3F2090}"/>
              </a:ext>
            </a:extLst>
          </p:cNvPr>
          <p:cNvSpPr txBox="1">
            <a:spLocks/>
          </p:cNvSpPr>
          <p:nvPr/>
        </p:nvSpPr>
        <p:spPr>
          <a:xfrm>
            <a:off x="409718" y="-128865"/>
            <a:ext cx="6377670" cy="9102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cap="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Benefits &amp; Key Takeaways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28E31-3E37-397C-893E-47E8CE2E5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6" b="10824"/>
          <a:stretch>
            <a:fillRect/>
          </a:stretch>
        </p:blipFill>
        <p:spPr>
          <a:xfrm>
            <a:off x="1259758" y="1358900"/>
            <a:ext cx="9379974" cy="47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80C2A-526E-130F-62A5-003340A75AD4}"/>
              </a:ext>
            </a:extLst>
          </p:cNvPr>
          <p:cNvSpPr txBox="1">
            <a:spLocks/>
          </p:cNvSpPr>
          <p:nvPr/>
        </p:nvSpPr>
        <p:spPr>
          <a:xfrm>
            <a:off x="3365500" y="1193799"/>
            <a:ext cx="6518480" cy="50292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Fira code" panose="020B0809050000020004" pitchFamily="49" charset="0"/>
              <a:buChar char="›"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DevOps Pipeline Challenges</a:t>
            </a:r>
          </a:p>
          <a:p>
            <a:pPr algn="just">
              <a:lnSpc>
                <a:spcPct val="150000"/>
              </a:lnSpc>
              <a:buFont typeface="Fira code" panose="020B0809050000020004" pitchFamily="49" charset="0"/>
              <a:buChar char="›"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Traditional Pipelines Struggle</a:t>
            </a:r>
          </a:p>
          <a:p>
            <a:pPr algn="just">
              <a:lnSpc>
                <a:spcPct val="150000"/>
              </a:lnSpc>
              <a:buFont typeface="Fira code" panose="020B0809050000020004" pitchFamily="49" charset="0"/>
              <a:buChar char="›"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GenAI Enhances the DevOps Pipeline</a:t>
            </a:r>
          </a:p>
          <a:p>
            <a:pPr algn="just">
              <a:lnSpc>
                <a:spcPct val="150000"/>
              </a:lnSpc>
              <a:buFont typeface="Fira code" panose="020B0809050000020004" pitchFamily="49" charset="0"/>
              <a:buChar char="›"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GenAI solution Architecture</a:t>
            </a:r>
          </a:p>
          <a:p>
            <a:pPr algn="just">
              <a:lnSpc>
                <a:spcPct val="150000"/>
              </a:lnSpc>
              <a:buFont typeface="Fira code" panose="020B0809050000020004" pitchFamily="49" charset="0"/>
              <a:buChar char="›"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GenAI Across Each Pipeline Stage</a:t>
            </a:r>
          </a:p>
          <a:p>
            <a:pPr algn="just">
              <a:lnSpc>
                <a:spcPct val="150000"/>
              </a:lnSpc>
              <a:buFont typeface="Fira code" panose="020B0809050000020004" pitchFamily="49" charset="0"/>
              <a:buChar char="›"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Benefits &amp; Key Takeaways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A1E0B9B7-3C2C-D90B-4548-1736CB57FBA2}"/>
              </a:ext>
            </a:extLst>
          </p:cNvPr>
          <p:cNvSpPr txBox="1"/>
          <p:nvPr/>
        </p:nvSpPr>
        <p:spPr>
          <a:xfrm>
            <a:off x="546100" y="635000"/>
            <a:ext cx="4762500" cy="1267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260"/>
              </a:lnSpc>
              <a:spcBef>
                <a:spcPct val="0"/>
              </a:spcBef>
            </a:pPr>
            <a:r>
              <a:rPr lang="en-US" sz="7328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Code"/>
              </a:rPr>
              <a:t>{agenda</a:t>
            </a:r>
            <a:r>
              <a:rPr lang="en-US" sz="7328" u="none" strike="noStrike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Code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266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9D67D-A20B-2E3E-8A8F-019FEE9A8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66B47-1A74-CB39-F1E7-AD763414BD4B}"/>
              </a:ext>
            </a:extLst>
          </p:cNvPr>
          <p:cNvSpPr txBox="1">
            <a:spLocks/>
          </p:cNvSpPr>
          <p:nvPr/>
        </p:nvSpPr>
        <p:spPr>
          <a:xfrm>
            <a:off x="435117" y="-141653"/>
            <a:ext cx="8805157" cy="9102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cap="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DevOps Pipeline Challenges</a:t>
            </a:r>
            <a:endParaRPr lang="en-IN" sz="3000" cap="all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B9850BF-103D-EBB1-D355-1011EABAC983}"/>
              </a:ext>
            </a:extLst>
          </p:cNvPr>
          <p:cNvSpPr>
            <a:spLocks/>
          </p:cNvSpPr>
          <p:nvPr/>
        </p:nvSpPr>
        <p:spPr bwMode="auto">
          <a:xfrm>
            <a:off x="4363969" y="1113344"/>
            <a:ext cx="1399285" cy="1445395"/>
          </a:xfrm>
          <a:custGeom>
            <a:avLst/>
            <a:gdLst>
              <a:gd name="connsiteX0" fmla="*/ 352057 w 1399285"/>
              <a:gd name="connsiteY0" fmla="*/ 0 h 1445395"/>
              <a:gd name="connsiteX1" fmla="*/ 1399285 w 1399285"/>
              <a:gd name="connsiteY1" fmla="*/ 665078 h 1445395"/>
              <a:gd name="connsiteX2" fmla="*/ 568964 w 1399285"/>
              <a:gd name="connsiteY2" fmla="*/ 1445395 h 1445395"/>
              <a:gd name="connsiteX3" fmla="*/ 551548 w 1399285"/>
              <a:gd name="connsiteY3" fmla="*/ 1426233 h 1445395"/>
              <a:gd name="connsiteX4" fmla="*/ 96554 w 1399285"/>
              <a:gd name="connsiteY4" fmla="*/ 1119467 h 1445395"/>
              <a:gd name="connsiteX5" fmla="*/ 0 w 1399285"/>
              <a:gd name="connsiteY5" fmla="*/ 1084128 h 144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9285" h="1445395">
                <a:moveTo>
                  <a:pt x="352057" y="0"/>
                </a:moveTo>
                <a:cubicBezTo>
                  <a:pt x="751527" y="129776"/>
                  <a:pt x="1111773" y="358647"/>
                  <a:pt x="1399285" y="665078"/>
                </a:cubicBezTo>
                <a:lnTo>
                  <a:pt x="568964" y="1445395"/>
                </a:lnTo>
                <a:lnTo>
                  <a:pt x="551548" y="1426233"/>
                </a:lnTo>
                <a:cubicBezTo>
                  <a:pt x="422030" y="1296715"/>
                  <a:pt x="267807" y="1191901"/>
                  <a:pt x="96554" y="1119467"/>
                </a:cubicBezTo>
                <a:lnTo>
                  <a:pt x="0" y="1084128"/>
                </a:lnTo>
                <a:close/>
              </a:path>
            </a:pathLst>
          </a:custGeom>
          <a:solidFill>
            <a:srgbClr val="F15F4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3A89D2-B136-0764-462D-6712E07C311D}"/>
              </a:ext>
            </a:extLst>
          </p:cNvPr>
          <p:cNvSpPr>
            <a:spLocks/>
          </p:cNvSpPr>
          <p:nvPr/>
        </p:nvSpPr>
        <p:spPr bwMode="auto">
          <a:xfrm>
            <a:off x="4957733" y="1805495"/>
            <a:ext cx="1429408" cy="1371009"/>
          </a:xfrm>
          <a:custGeom>
            <a:avLst/>
            <a:gdLst>
              <a:gd name="connsiteX0" fmla="*/ 831355 w 1429408"/>
              <a:gd name="connsiteY0" fmla="*/ 0 h 1371009"/>
              <a:gd name="connsiteX1" fmla="*/ 1429408 w 1429408"/>
              <a:gd name="connsiteY1" fmla="*/ 1087727 h 1371009"/>
              <a:gd name="connsiteX2" fmla="*/ 325648 w 1429408"/>
              <a:gd name="connsiteY2" fmla="*/ 1371009 h 1371009"/>
              <a:gd name="connsiteX3" fmla="*/ 312683 w 1429408"/>
              <a:gd name="connsiteY3" fmla="*/ 1320589 h 1371009"/>
              <a:gd name="connsiteX4" fmla="*/ 50170 w 1429408"/>
              <a:gd name="connsiteY4" fmla="*/ 835733 h 1371009"/>
              <a:gd name="connsiteX5" fmla="*/ 0 w 1429408"/>
              <a:gd name="connsiteY5" fmla="*/ 780533 h 137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408" h="1371009">
                <a:moveTo>
                  <a:pt x="831355" y="0"/>
                </a:moveTo>
                <a:cubicBezTo>
                  <a:pt x="1119137" y="306423"/>
                  <a:pt x="1324968" y="680687"/>
                  <a:pt x="1429408" y="1087727"/>
                </a:cubicBezTo>
                <a:lnTo>
                  <a:pt x="325648" y="1371009"/>
                </a:lnTo>
                <a:lnTo>
                  <a:pt x="312683" y="1320589"/>
                </a:lnTo>
                <a:cubicBezTo>
                  <a:pt x="256919" y="1141301"/>
                  <a:pt x="166856" y="977124"/>
                  <a:pt x="50170" y="835733"/>
                </a:cubicBezTo>
                <a:lnTo>
                  <a:pt x="0" y="780533"/>
                </a:lnTo>
                <a:close/>
              </a:path>
            </a:pathLst>
          </a:custGeom>
          <a:solidFill>
            <a:srgbClr val="FBA91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1C362EA-6875-DB1F-6A2A-D2611398AB5D}"/>
              </a:ext>
            </a:extLst>
          </p:cNvPr>
          <p:cNvSpPr>
            <a:spLocks/>
          </p:cNvSpPr>
          <p:nvPr/>
        </p:nvSpPr>
        <p:spPr bwMode="auto">
          <a:xfrm>
            <a:off x="5292688" y="2929444"/>
            <a:ext cx="1182649" cy="1239838"/>
          </a:xfrm>
          <a:custGeom>
            <a:avLst/>
            <a:gdLst>
              <a:gd name="connsiteX0" fmla="*/ 1104337 w 1182649"/>
              <a:gd name="connsiteY0" fmla="*/ 0 h 1239838"/>
              <a:gd name="connsiteX1" fmla="*/ 1104337 w 1182649"/>
              <a:gd name="connsiteY1" fmla="*/ 1239838 h 1239838"/>
              <a:gd name="connsiteX2" fmla="*/ 1149 w 1182649"/>
              <a:gd name="connsiteY2" fmla="*/ 956877 h 1239838"/>
              <a:gd name="connsiteX3" fmla="*/ 13001 w 1182649"/>
              <a:gd name="connsiteY3" fmla="*/ 910781 h 1239838"/>
              <a:gd name="connsiteX4" fmla="*/ 42082 w 1182649"/>
              <a:gd name="connsiteY4" fmla="*/ 622300 h 1239838"/>
              <a:gd name="connsiteX5" fmla="*/ 13001 w 1182649"/>
              <a:gd name="connsiteY5" fmla="*/ 333819 h 1239838"/>
              <a:gd name="connsiteX6" fmla="*/ 0 w 1182649"/>
              <a:gd name="connsiteY6" fmla="*/ 283256 h 123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2649" h="1239838">
                <a:moveTo>
                  <a:pt x="1104337" y="0"/>
                </a:moveTo>
                <a:cubicBezTo>
                  <a:pt x="1208753" y="406554"/>
                  <a:pt x="1208753" y="833284"/>
                  <a:pt x="1104337" y="1239838"/>
                </a:cubicBezTo>
                <a:lnTo>
                  <a:pt x="1149" y="956877"/>
                </a:lnTo>
                <a:lnTo>
                  <a:pt x="13001" y="910781"/>
                </a:lnTo>
                <a:cubicBezTo>
                  <a:pt x="32069" y="817599"/>
                  <a:pt x="42082" y="721119"/>
                  <a:pt x="42082" y="622300"/>
                </a:cubicBezTo>
                <a:cubicBezTo>
                  <a:pt x="42082" y="523481"/>
                  <a:pt x="32069" y="427001"/>
                  <a:pt x="13001" y="333819"/>
                </a:cubicBezTo>
                <a:lnTo>
                  <a:pt x="0" y="283256"/>
                </a:lnTo>
                <a:close/>
              </a:path>
            </a:pathLst>
          </a:custGeom>
          <a:solidFill>
            <a:srgbClr val="FEDA2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18B0B93-CEA6-71FB-BE56-E7A027FD2580}"/>
              </a:ext>
            </a:extLst>
          </p:cNvPr>
          <p:cNvSpPr>
            <a:spLocks/>
          </p:cNvSpPr>
          <p:nvPr/>
        </p:nvSpPr>
        <p:spPr bwMode="auto">
          <a:xfrm>
            <a:off x="4959963" y="3922520"/>
            <a:ext cx="1427178" cy="1370712"/>
          </a:xfrm>
          <a:custGeom>
            <a:avLst/>
            <a:gdLst>
              <a:gd name="connsiteX0" fmla="*/ 324566 w 1427178"/>
              <a:gd name="connsiteY0" fmla="*/ 0 h 1370712"/>
              <a:gd name="connsiteX1" fmla="*/ 1427178 w 1427178"/>
              <a:gd name="connsiteY1" fmla="*/ 283288 h 1370712"/>
              <a:gd name="connsiteX2" fmla="*/ 829125 w 1427178"/>
              <a:gd name="connsiteY2" fmla="*/ 1370712 h 1370712"/>
              <a:gd name="connsiteX3" fmla="*/ 0 w 1427178"/>
              <a:gd name="connsiteY3" fmla="*/ 592489 h 1370712"/>
              <a:gd name="connsiteX4" fmla="*/ 47940 w 1427178"/>
              <a:gd name="connsiteY4" fmla="*/ 539741 h 1370712"/>
              <a:gd name="connsiteX5" fmla="*/ 310453 w 1427178"/>
              <a:gd name="connsiteY5" fmla="*/ 54885 h 137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7178" h="1370712">
                <a:moveTo>
                  <a:pt x="324566" y="0"/>
                </a:moveTo>
                <a:lnTo>
                  <a:pt x="1427178" y="283288"/>
                </a:lnTo>
                <a:cubicBezTo>
                  <a:pt x="1322738" y="690215"/>
                  <a:pt x="1116907" y="1064374"/>
                  <a:pt x="829125" y="1370712"/>
                </a:cubicBezTo>
                <a:lnTo>
                  <a:pt x="0" y="592489"/>
                </a:lnTo>
                <a:lnTo>
                  <a:pt x="47940" y="539741"/>
                </a:lnTo>
                <a:cubicBezTo>
                  <a:pt x="164626" y="398350"/>
                  <a:pt x="254689" y="234173"/>
                  <a:pt x="310453" y="54885"/>
                </a:cubicBezTo>
                <a:close/>
              </a:path>
            </a:pathLst>
          </a:custGeom>
          <a:solidFill>
            <a:srgbClr val="6EA56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DF911B7-62C0-FA1C-79BD-8022CD92DC59}"/>
              </a:ext>
            </a:extLst>
          </p:cNvPr>
          <p:cNvSpPr>
            <a:spLocks/>
          </p:cNvSpPr>
          <p:nvPr/>
        </p:nvSpPr>
        <p:spPr bwMode="auto">
          <a:xfrm>
            <a:off x="4365351" y="4542181"/>
            <a:ext cx="1397903" cy="1443201"/>
          </a:xfrm>
          <a:custGeom>
            <a:avLst/>
            <a:gdLst>
              <a:gd name="connsiteX0" fmla="*/ 569916 w 1397903"/>
              <a:gd name="connsiteY0" fmla="*/ 0 h 1443201"/>
              <a:gd name="connsiteX1" fmla="*/ 1397903 w 1397903"/>
              <a:gd name="connsiteY1" fmla="*/ 778123 h 1443201"/>
              <a:gd name="connsiteX2" fmla="*/ 350675 w 1397903"/>
              <a:gd name="connsiteY2" fmla="*/ 1443201 h 1443201"/>
              <a:gd name="connsiteX3" fmla="*/ 0 w 1397903"/>
              <a:gd name="connsiteY3" fmla="*/ 363330 h 1443201"/>
              <a:gd name="connsiteX4" fmla="*/ 95172 w 1397903"/>
              <a:gd name="connsiteY4" fmla="*/ 328496 h 1443201"/>
              <a:gd name="connsiteX5" fmla="*/ 550166 w 1397903"/>
              <a:gd name="connsiteY5" fmla="*/ 21731 h 144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903" h="1443201">
                <a:moveTo>
                  <a:pt x="569916" y="0"/>
                </a:moveTo>
                <a:lnTo>
                  <a:pt x="1397903" y="778123"/>
                </a:lnTo>
                <a:cubicBezTo>
                  <a:pt x="1110391" y="1084555"/>
                  <a:pt x="750145" y="1313425"/>
                  <a:pt x="350675" y="1443201"/>
                </a:cubicBezTo>
                <a:lnTo>
                  <a:pt x="0" y="363330"/>
                </a:lnTo>
                <a:lnTo>
                  <a:pt x="95172" y="328496"/>
                </a:lnTo>
                <a:cubicBezTo>
                  <a:pt x="266425" y="256062"/>
                  <a:pt x="420648" y="151249"/>
                  <a:pt x="550166" y="21731"/>
                </a:cubicBezTo>
                <a:close/>
              </a:path>
            </a:pathLst>
          </a:custGeom>
          <a:solidFill>
            <a:srgbClr val="3AC6E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EFEC44-A0F9-233A-3D73-AC9412DE6175}"/>
              </a:ext>
            </a:extLst>
          </p:cNvPr>
          <p:cNvGrpSpPr/>
          <p:nvPr/>
        </p:nvGrpSpPr>
        <p:grpSpPr>
          <a:xfrm>
            <a:off x="6869062" y="2907097"/>
            <a:ext cx="3429323" cy="953912"/>
            <a:chOff x="8839980" y="1264194"/>
            <a:chExt cx="3071008" cy="97481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27941A-C74A-D184-3D50-FFE6C5F611A4}"/>
                </a:ext>
              </a:extLst>
            </p:cNvPr>
            <p:cNvSpPr txBox="1"/>
            <p:nvPr/>
          </p:nvSpPr>
          <p:spPr>
            <a:xfrm>
              <a:off x="8839980" y="1264194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rgbClr val="FEDA2F"/>
                  </a:solidFill>
                  <a:latin typeface="Calibri" panose="020F0502020204030204"/>
                </a:rPr>
                <a:t>Poor Test Optimization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F1CE2A-212B-418D-AFDD-D8B2162CD239}"/>
                </a:ext>
              </a:extLst>
            </p:cNvPr>
            <p:cNvSpPr txBox="1"/>
            <p:nvPr/>
          </p:nvSpPr>
          <p:spPr>
            <a:xfrm>
              <a:off x="8984908" y="1704325"/>
              <a:ext cx="2926080" cy="53468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Test execution is not optimized effectively.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E21085-1AD4-673C-A22F-BE8183F6E609}"/>
              </a:ext>
            </a:extLst>
          </p:cNvPr>
          <p:cNvGrpSpPr/>
          <p:nvPr/>
        </p:nvGrpSpPr>
        <p:grpSpPr>
          <a:xfrm>
            <a:off x="6974936" y="3634592"/>
            <a:ext cx="3389404" cy="1167209"/>
            <a:chOff x="8836921" y="886734"/>
            <a:chExt cx="3035262" cy="149493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79DA8E-1FF9-82D0-9802-A3AE2E3EEEB8}"/>
                </a:ext>
              </a:extLst>
            </p:cNvPr>
            <p:cNvSpPr txBox="1"/>
            <p:nvPr/>
          </p:nvSpPr>
          <p:spPr>
            <a:xfrm>
              <a:off x="8836921" y="886734"/>
              <a:ext cx="2926080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rgbClr val="6EA56C"/>
                  </a:solidFill>
                  <a:latin typeface="Calibri" panose="020F0502020204030204"/>
                </a:rPr>
                <a:t>High Manual Debugging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B95064-6439-60F1-731C-5919DB1025F4}"/>
                </a:ext>
              </a:extLst>
            </p:cNvPr>
            <p:cNvSpPr txBox="1"/>
            <p:nvPr/>
          </p:nvSpPr>
          <p:spPr>
            <a:xfrm>
              <a:off x="8946103" y="1711538"/>
              <a:ext cx="2926080" cy="67012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Significant manual debugging and firefighting efforts are required.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D66D38F-9C70-FDA8-2280-7F59E343AC29}"/>
              </a:ext>
            </a:extLst>
          </p:cNvPr>
          <p:cNvGrpSpPr/>
          <p:nvPr/>
        </p:nvGrpSpPr>
        <p:grpSpPr>
          <a:xfrm>
            <a:off x="6868007" y="4977055"/>
            <a:ext cx="3071619" cy="980680"/>
            <a:chOff x="9103139" y="1257957"/>
            <a:chExt cx="3148180" cy="98068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4AA625C-8B1D-0C8D-D71D-B0B6C7970BC5}"/>
                </a:ext>
              </a:extLst>
            </p:cNvPr>
            <p:cNvSpPr txBox="1"/>
            <p:nvPr/>
          </p:nvSpPr>
          <p:spPr>
            <a:xfrm>
              <a:off x="9103139" y="1257957"/>
              <a:ext cx="2504931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rgbClr val="3AC6E1"/>
                  </a:solidFill>
                  <a:latin typeface="Calibri" panose="020F0502020204030204"/>
                </a:rPr>
                <a:t>Limited Insights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9E3A254-4FEE-F495-7FBB-CA2A80B56134}"/>
                </a:ext>
              </a:extLst>
            </p:cNvPr>
            <p:cNvSpPr txBox="1"/>
            <p:nvPr/>
          </p:nvSpPr>
          <p:spPr>
            <a:xfrm>
              <a:off x="9325239" y="1715417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Predictive insights are limited or unavailable. 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136C583-833C-5A08-2381-7D5C7F673DBE}"/>
              </a:ext>
            </a:extLst>
          </p:cNvPr>
          <p:cNvGrpSpPr/>
          <p:nvPr/>
        </p:nvGrpSpPr>
        <p:grpSpPr>
          <a:xfrm>
            <a:off x="709818" y="1215517"/>
            <a:ext cx="2671275" cy="2213483"/>
            <a:chOff x="8921977" y="2577912"/>
            <a:chExt cx="2926080" cy="221348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1F4C98-D747-7F8C-87BC-92B03C22DE0A}"/>
                </a:ext>
              </a:extLst>
            </p:cNvPr>
            <p:cNvSpPr txBox="1"/>
            <p:nvPr/>
          </p:nvSpPr>
          <p:spPr>
            <a:xfrm>
              <a:off x="8921977" y="2577912"/>
              <a:ext cx="2926080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rgbClr val="FFFFFF"/>
                  </a:solidFill>
                  <a:latin typeface="Calibri" panose="020F0502020204030204"/>
                </a:rPr>
                <a:t>Challenges in      Devops Pipelines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4AF8623-6D90-F5C3-95F8-459D0D1E8366}"/>
                </a:ext>
              </a:extLst>
            </p:cNvPr>
            <p:cNvSpPr txBox="1"/>
            <p:nvPr/>
          </p:nvSpPr>
          <p:spPr>
            <a:xfrm>
              <a:off x="8921977" y="3406400"/>
              <a:ext cx="2926080" cy="138499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Today’s DevOps pipelines are responsible for managing complex build, test, and deployment activities.</a:t>
              </a:r>
            </a:p>
            <a:p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While they enable faster delivery, many still rely on traditional methods and fragmented tools to operate.</a:t>
              </a:r>
            </a:p>
          </p:txBody>
        </p:sp>
      </p:grpSp>
      <p:pic>
        <p:nvPicPr>
          <p:cNvPr id="55" name="Graphic 54" descr="Network with solid fill">
            <a:extLst>
              <a:ext uri="{FF2B5EF4-FFF2-40B4-BE49-F238E27FC236}">
                <a16:creationId xmlns:a16="http://schemas.microsoft.com/office/drawing/2014/main" id="{C48726E9-288A-8285-AC73-1026D7A8F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83701" y="3100100"/>
            <a:ext cx="914400" cy="9144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4348874-8188-908E-7802-41212FECFD2F}"/>
              </a:ext>
            </a:extLst>
          </p:cNvPr>
          <p:cNvGrpSpPr/>
          <p:nvPr/>
        </p:nvGrpSpPr>
        <p:grpSpPr>
          <a:xfrm>
            <a:off x="7008967" y="997809"/>
            <a:ext cx="3225856" cy="955631"/>
            <a:chOff x="9003556" y="1180808"/>
            <a:chExt cx="2956229" cy="115030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A83DCB-1E74-7C56-34D9-143632A83B72}"/>
                </a:ext>
              </a:extLst>
            </p:cNvPr>
            <p:cNvSpPr txBox="1"/>
            <p:nvPr/>
          </p:nvSpPr>
          <p:spPr>
            <a:xfrm>
              <a:off x="9003556" y="1180808"/>
              <a:ext cx="2744343" cy="55571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rgbClr val="F15F47"/>
                  </a:solidFill>
                  <a:latin typeface="Calibri" panose="020F0502020204030204"/>
                </a:rPr>
                <a:t>Unstable Environments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E32CE4-34D5-0D40-C178-A3C5852560F0}"/>
                </a:ext>
              </a:extLst>
            </p:cNvPr>
            <p:cNvSpPr txBox="1"/>
            <p:nvPr/>
          </p:nvSpPr>
          <p:spPr>
            <a:xfrm>
              <a:off x="9033705" y="1701308"/>
              <a:ext cx="2926080" cy="62980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Build and test environments are prone to instability. 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288A6A5-BAAC-F56D-F229-3EA5618FD9AD}"/>
              </a:ext>
            </a:extLst>
          </p:cNvPr>
          <p:cNvGrpSpPr/>
          <p:nvPr/>
        </p:nvGrpSpPr>
        <p:grpSpPr>
          <a:xfrm>
            <a:off x="6961128" y="1935903"/>
            <a:ext cx="3026336" cy="983259"/>
            <a:chOff x="8921977" y="1242150"/>
            <a:chExt cx="3026336" cy="98325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506F99D-03AE-E029-F244-D4320AF3D317}"/>
                </a:ext>
              </a:extLst>
            </p:cNvPr>
            <p:cNvSpPr txBox="1"/>
            <p:nvPr/>
          </p:nvSpPr>
          <p:spPr>
            <a:xfrm>
              <a:off x="8921977" y="1242150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rgbClr val="FBA91E"/>
                  </a:solidFill>
                  <a:latin typeface="Calibri" panose="020F0502020204030204"/>
                </a:rPr>
                <a:t>Long Feedback Loops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234992F-06F5-BF09-40FE-5BFC03221B6C}"/>
                </a:ext>
              </a:extLst>
            </p:cNvPr>
            <p:cNvSpPr txBox="1"/>
            <p:nvPr/>
          </p:nvSpPr>
          <p:spPr>
            <a:xfrm>
              <a:off x="9022233" y="1702189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CI/CD feedback loops are excessively long.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1AE062B-2FD3-C3F5-DB55-F699A1CF6F6C}"/>
              </a:ext>
            </a:extLst>
          </p:cNvPr>
          <p:cNvSpPr>
            <a:spLocks/>
          </p:cNvSpPr>
          <p:nvPr/>
        </p:nvSpPr>
        <p:spPr bwMode="auto">
          <a:xfrm>
            <a:off x="4363969" y="2036989"/>
            <a:ext cx="701196" cy="521750"/>
          </a:xfrm>
          <a:custGeom>
            <a:avLst/>
            <a:gdLst>
              <a:gd name="connsiteX0" fmla="*/ 52115 w 701196"/>
              <a:gd name="connsiteY0" fmla="*/ 0 h 521750"/>
              <a:gd name="connsiteX1" fmla="*/ 189129 w 701196"/>
              <a:gd name="connsiteY1" fmla="*/ 50147 h 521750"/>
              <a:gd name="connsiteX2" fmla="*/ 696294 w 701196"/>
              <a:gd name="connsiteY2" fmla="*/ 392087 h 521750"/>
              <a:gd name="connsiteX3" fmla="*/ 701196 w 701196"/>
              <a:gd name="connsiteY3" fmla="*/ 397481 h 521750"/>
              <a:gd name="connsiteX4" fmla="*/ 568964 w 701196"/>
              <a:gd name="connsiteY4" fmla="*/ 521750 h 521750"/>
              <a:gd name="connsiteX5" fmla="*/ 551548 w 701196"/>
              <a:gd name="connsiteY5" fmla="*/ 502588 h 521750"/>
              <a:gd name="connsiteX6" fmla="*/ 96554 w 701196"/>
              <a:gd name="connsiteY6" fmla="*/ 195822 h 521750"/>
              <a:gd name="connsiteX7" fmla="*/ 0 w 701196"/>
              <a:gd name="connsiteY7" fmla="*/ 160483 h 52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196" h="521750">
                <a:moveTo>
                  <a:pt x="52115" y="0"/>
                </a:moveTo>
                <a:lnTo>
                  <a:pt x="189129" y="50147"/>
                </a:lnTo>
                <a:cubicBezTo>
                  <a:pt x="380018" y="130887"/>
                  <a:pt x="551925" y="247718"/>
                  <a:pt x="696294" y="392087"/>
                </a:cubicBezTo>
                <a:lnTo>
                  <a:pt x="701196" y="397481"/>
                </a:lnTo>
                <a:lnTo>
                  <a:pt x="568964" y="521750"/>
                </a:lnTo>
                <a:lnTo>
                  <a:pt x="551548" y="502588"/>
                </a:lnTo>
                <a:cubicBezTo>
                  <a:pt x="422030" y="373070"/>
                  <a:pt x="267807" y="268256"/>
                  <a:pt x="96554" y="195822"/>
                </a:cubicBezTo>
                <a:lnTo>
                  <a:pt x="0" y="160483"/>
                </a:lnTo>
                <a:close/>
              </a:path>
            </a:pathLst>
          </a:custGeom>
          <a:solidFill>
            <a:srgbClr val="000000">
              <a:alpha val="2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A3C0F8-7065-5438-A535-E1B38088A6C2}"/>
              </a:ext>
            </a:extLst>
          </p:cNvPr>
          <p:cNvSpPr>
            <a:spLocks/>
          </p:cNvSpPr>
          <p:nvPr/>
        </p:nvSpPr>
        <p:spPr bwMode="auto">
          <a:xfrm>
            <a:off x="4957733" y="2461823"/>
            <a:ext cx="510040" cy="714681"/>
          </a:xfrm>
          <a:custGeom>
            <a:avLst/>
            <a:gdLst>
              <a:gd name="connsiteX0" fmla="*/ 132292 w 510040"/>
              <a:gd name="connsiteY0" fmla="*/ 0 h 714681"/>
              <a:gd name="connsiteX1" fmla="*/ 205509 w 510040"/>
              <a:gd name="connsiteY1" fmla="*/ 80559 h 714681"/>
              <a:gd name="connsiteX2" fmla="*/ 498122 w 510040"/>
              <a:gd name="connsiteY2" fmla="*/ 621009 h 714681"/>
              <a:gd name="connsiteX3" fmla="*/ 510040 w 510040"/>
              <a:gd name="connsiteY3" fmla="*/ 667357 h 714681"/>
              <a:gd name="connsiteX4" fmla="*/ 325648 w 510040"/>
              <a:gd name="connsiteY4" fmla="*/ 714681 h 714681"/>
              <a:gd name="connsiteX5" fmla="*/ 312683 w 510040"/>
              <a:gd name="connsiteY5" fmla="*/ 664261 h 714681"/>
              <a:gd name="connsiteX6" fmla="*/ 50170 w 510040"/>
              <a:gd name="connsiteY6" fmla="*/ 179405 h 714681"/>
              <a:gd name="connsiteX7" fmla="*/ 0 w 510040"/>
              <a:gd name="connsiteY7" fmla="*/ 124205 h 71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040" h="714681">
                <a:moveTo>
                  <a:pt x="132292" y="0"/>
                </a:moveTo>
                <a:lnTo>
                  <a:pt x="205509" y="80559"/>
                </a:lnTo>
                <a:cubicBezTo>
                  <a:pt x="335575" y="238162"/>
                  <a:pt x="435964" y="421164"/>
                  <a:pt x="498122" y="621009"/>
                </a:cubicBezTo>
                <a:lnTo>
                  <a:pt x="510040" y="667357"/>
                </a:lnTo>
                <a:lnTo>
                  <a:pt x="325648" y="714681"/>
                </a:lnTo>
                <a:lnTo>
                  <a:pt x="312683" y="664261"/>
                </a:lnTo>
                <a:cubicBezTo>
                  <a:pt x="256919" y="484973"/>
                  <a:pt x="166856" y="320796"/>
                  <a:pt x="50170" y="179405"/>
                </a:cubicBezTo>
                <a:lnTo>
                  <a:pt x="0" y="124205"/>
                </a:lnTo>
                <a:close/>
              </a:path>
            </a:pathLst>
          </a:custGeom>
          <a:solidFill>
            <a:srgbClr val="000000">
              <a:alpha val="2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14DAF9D-EF50-9A04-B5A2-E5FF9CE50314}"/>
              </a:ext>
            </a:extLst>
          </p:cNvPr>
          <p:cNvSpPr>
            <a:spLocks/>
          </p:cNvSpPr>
          <p:nvPr/>
        </p:nvSpPr>
        <p:spPr bwMode="auto">
          <a:xfrm>
            <a:off x="5292688" y="3165404"/>
            <a:ext cx="234900" cy="768903"/>
          </a:xfrm>
          <a:custGeom>
            <a:avLst/>
            <a:gdLst>
              <a:gd name="connsiteX0" fmla="*/ 184399 w 234900"/>
              <a:gd name="connsiteY0" fmla="*/ 0 h 768903"/>
              <a:gd name="connsiteX1" fmla="*/ 202484 w 234900"/>
              <a:gd name="connsiteY1" fmla="*/ 70338 h 768903"/>
              <a:gd name="connsiteX2" fmla="*/ 234900 w 234900"/>
              <a:gd name="connsiteY2" fmla="*/ 391897 h 768903"/>
              <a:gd name="connsiteX3" fmla="*/ 202484 w 234900"/>
              <a:gd name="connsiteY3" fmla="*/ 713456 h 768903"/>
              <a:gd name="connsiteX4" fmla="*/ 188228 w 234900"/>
              <a:gd name="connsiteY4" fmla="*/ 768903 h 768903"/>
              <a:gd name="connsiteX5" fmla="*/ 1149 w 234900"/>
              <a:gd name="connsiteY5" fmla="*/ 720918 h 768903"/>
              <a:gd name="connsiteX6" fmla="*/ 13001 w 234900"/>
              <a:gd name="connsiteY6" fmla="*/ 674822 h 768903"/>
              <a:gd name="connsiteX7" fmla="*/ 42082 w 234900"/>
              <a:gd name="connsiteY7" fmla="*/ 386341 h 768903"/>
              <a:gd name="connsiteX8" fmla="*/ 13001 w 234900"/>
              <a:gd name="connsiteY8" fmla="*/ 97860 h 768903"/>
              <a:gd name="connsiteX9" fmla="*/ 0 w 234900"/>
              <a:gd name="connsiteY9" fmla="*/ 47297 h 7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4900" h="768903">
                <a:moveTo>
                  <a:pt x="184399" y="0"/>
                </a:moveTo>
                <a:lnTo>
                  <a:pt x="202484" y="70338"/>
                </a:lnTo>
                <a:cubicBezTo>
                  <a:pt x="223738" y="174205"/>
                  <a:pt x="234900" y="281747"/>
                  <a:pt x="234900" y="391897"/>
                </a:cubicBezTo>
                <a:cubicBezTo>
                  <a:pt x="234900" y="502047"/>
                  <a:pt x="223738" y="609590"/>
                  <a:pt x="202484" y="713456"/>
                </a:cubicBezTo>
                <a:lnTo>
                  <a:pt x="188228" y="768903"/>
                </a:lnTo>
                <a:lnTo>
                  <a:pt x="1149" y="720918"/>
                </a:lnTo>
                <a:lnTo>
                  <a:pt x="13001" y="674822"/>
                </a:lnTo>
                <a:cubicBezTo>
                  <a:pt x="32069" y="581640"/>
                  <a:pt x="42082" y="485160"/>
                  <a:pt x="42082" y="386341"/>
                </a:cubicBezTo>
                <a:cubicBezTo>
                  <a:pt x="42082" y="287522"/>
                  <a:pt x="32069" y="191042"/>
                  <a:pt x="13001" y="97860"/>
                </a:cubicBezTo>
                <a:lnTo>
                  <a:pt x="0" y="47297"/>
                </a:lnTo>
                <a:close/>
              </a:path>
            </a:pathLst>
          </a:custGeom>
          <a:solidFill>
            <a:srgbClr val="000000">
              <a:alpha val="2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5FEC415-AA0B-F310-AA16-A264D29623AE}"/>
              </a:ext>
            </a:extLst>
          </p:cNvPr>
          <p:cNvSpPr>
            <a:spLocks/>
          </p:cNvSpPr>
          <p:nvPr/>
        </p:nvSpPr>
        <p:spPr bwMode="auto">
          <a:xfrm>
            <a:off x="4959964" y="3922520"/>
            <a:ext cx="511625" cy="721790"/>
          </a:xfrm>
          <a:custGeom>
            <a:avLst/>
            <a:gdLst>
              <a:gd name="connsiteX0" fmla="*/ 324566 w 511625"/>
              <a:gd name="connsiteY0" fmla="*/ 0 h 721790"/>
              <a:gd name="connsiteX1" fmla="*/ 511625 w 511625"/>
              <a:gd name="connsiteY1" fmla="*/ 48060 h 721790"/>
              <a:gd name="connsiteX2" fmla="*/ 495892 w 511625"/>
              <a:gd name="connsiteY2" fmla="*/ 109248 h 721790"/>
              <a:gd name="connsiteX3" fmla="*/ 203279 w 511625"/>
              <a:gd name="connsiteY3" fmla="*/ 649698 h 721790"/>
              <a:gd name="connsiteX4" fmla="*/ 137758 w 511625"/>
              <a:gd name="connsiteY4" fmla="*/ 721790 h 721790"/>
              <a:gd name="connsiteX5" fmla="*/ 0 w 511625"/>
              <a:gd name="connsiteY5" fmla="*/ 592489 h 721790"/>
              <a:gd name="connsiteX6" fmla="*/ 47940 w 511625"/>
              <a:gd name="connsiteY6" fmla="*/ 539741 h 721790"/>
              <a:gd name="connsiteX7" fmla="*/ 310453 w 511625"/>
              <a:gd name="connsiteY7" fmla="*/ 54885 h 72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625" h="721790">
                <a:moveTo>
                  <a:pt x="324566" y="0"/>
                </a:moveTo>
                <a:lnTo>
                  <a:pt x="511625" y="48060"/>
                </a:lnTo>
                <a:lnTo>
                  <a:pt x="495892" y="109248"/>
                </a:lnTo>
                <a:cubicBezTo>
                  <a:pt x="433734" y="309094"/>
                  <a:pt x="333345" y="492095"/>
                  <a:pt x="203279" y="649698"/>
                </a:cubicBezTo>
                <a:lnTo>
                  <a:pt x="137758" y="721790"/>
                </a:lnTo>
                <a:lnTo>
                  <a:pt x="0" y="592489"/>
                </a:lnTo>
                <a:lnTo>
                  <a:pt x="47940" y="539741"/>
                </a:lnTo>
                <a:cubicBezTo>
                  <a:pt x="164626" y="398350"/>
                  <a:pt x="254689" y="234173"/>
                  <a:pt x="310453" y="54885"/>
                </a:cubicBezTo>
                <a:close/>
              </a:path>
            </a:pathLst>
          </a:custGeom>
          <a:solidFill>
            <a:srgbClr val="000000">
              <a:alpha val="2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3962676-3382-1073-F4F2-F67C96436F77}"/>
              </a:ext>
            </a:extLst>
          </p:cNvPr>
          <p:cNvSpPr>
            <a:spLocks/>
          </p:cNvSpPr>
          <p:nvPr/>
        </p:nvSpPr>
        <p:spPr bwMode="auto">
          <a:xfrm>
            <a:off x="4365351" y="4542181"/>
            <a:ext cx="707595" cy="533745"/>
          </a:xfrm>
          <a:custGeom>
            <a:avLst/>
            <a:gdLst>
              <a:gd name="connsiteX0" fmla="*/ 569916 w 707595"/>
              <a:gd name="connsiteY0" fmla="*/ 0 h 533745"/>
              <a:gd name="connsiteX1" fmla="*/ 707595 w 707595"/>
              <a:gd name="connsiteY1" fmla="*/ 129388 h 533745"/>
              <a:gd name="connsiteX2" fmla="*/ 694912 w 707595"/>
              <a:gd name="connsiteY2" fmla="*/ 143343 h 533745"/>
              <a:gd name="connsiteX3" fmla="*/ 187747 w 707595"/>
              <a:gd name="connsiteY3" fmla="*/ 485283 h 533745"/>
              <a:gd name="connsiteX4" fmla="*/ 55340 w 707595"/>
              <a:gd name="connsiteY4" fmla="*/ 533745 h 533745"/>
              <a:gd name="connsiteX5" fmla="*/ 0 w 707595"/>
              <a:gd name="connsiteY5" fmla="*/ 363330 h 533745"/>
              <a:gd name="connsiteX6" fmla="*/ 95172 w 707595"/>
              <a:gd name="connsiteY6" fmla="*/ 328496 h 533745"/>
              <a:gd name="connsiteX7" fmla="*/ 550166 w 707595"/>
              <a:gd name="connsiteY7" fmla="*/ 21731 h 53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595" h="533745">
                <a:moveTo>
                  <a:pt x="569916" y="0"/>
                </a:moveTo>
                <a:lnTo>
                  <a:pt x="707595" y="129388"/>
                </a:lnTo>
                <a:lnTo>
                  <a:pt x="694912" y="143343"/>
                </a:lnTo>
                <a:cubicBezTo>
                  <a:pt x="550543" y="287712"/>
                  <a:pt x="378636" y="404544"/>
                  <a:pt x="187747" y="485283"/>
                </a:cubicBezTo>
                <a:lnTo>
                  <a:pt x="55340" y="533745"/>
                </a:lnTo>
                <a:lnTo>
                  <a:pt x="0" y="363330"/>
                </a:lnTo>
                <a:lnTo>
                  <a:pt x="95172" y="328496"/>
                </a:lnTo>
                <a:cubicBezTo>
                  <a:pt x="266425" y="256062"/>
                  <a:pt x="420648" y="151249"/>
                  <a:pt x="550166" y="21731"/>
                </a:cubicBezTo>
                <a:close/>
              </a:path>
            </a:pathLst>
          </a:custGeom>
          <a:solidFill>
            <a:srgbClr val="000000">
              <a:alpha val="2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166EC-931C-9F62-1C0D-99391308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84" y="4050474"/>
            <a:ext cx="2805031" cy="187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84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DA341-5E6F-A846-E5F8-94A6A333B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B0F8C4-42FF-2C0E-B995-753BC893CEC5}"/>
              </a:ext>
            </a:extLst>
          </p:cNvPr>
          <p:cNvSpPr txBox="1">
            <a:spLocks/>
          </p:cNvSpPr>
          <p:nvPr/>
        </p:nvSpPr>
        <p:spPr>
          <a:xfrm>
            <a:off x="419549" y="-156452"/>
            <a:ext cx="7753105" cy="9102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900" cap="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Traditional Pipelines Struggle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6FA7F-CFBE-85E8-C096-2C2349BF8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13434" r="-2327" b="10042"/>
          <a:stretch>
            <a:fillRect/>
          </a:stretch>
        </p:blipFill>
        <p:spPr>
          <a:xfrm>
            <a:off x="1124590" y="1170038"/>
            <a:ext cx="10398816" cy="47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8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48988-FC07-FD89-02E8-45DE91431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743A07-6C23-0D46-69DF-634BBF13E250}"/>
              </a:ext>
            </a:extLst>
          </p:cNvPr>
          <p:cNvSpPr txBox="1">
            <a:spLocks/>
          </p:cNvSpPr>
          <p:nvPr/>
        </p:nvSpPr>
        <p:spPr>
          <a:xfrm>
            <a:off x="397837" y="-141653"/>
            <a:ext cx="8598679" cy="9102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900" cap="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GenAI Enhances DevOps Pipeline</a:t>
            </a:r>
            <a:endParaRPr lang="en-US" sz="2900" cap="all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DD11C-4D75-C72D-485B-EAC434F17C37}"/>
              </a:ext>
            </a:extLst>
          </p:cNvPr>
          <p:cNvSpPr txBox="1"/>
          <p:nvPr/>
        </p:nvSpPr>
        <p:spPr>
          <a:xfrm>
            <a:off x="397837" y="1763800"/>
            <a:ext cx="5215563" cy="3157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Adds intelligence across the pipeline (build, test, deploy, monitor)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Learns from past builds, tests, deployments, logs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Identifies risks early and suggests fixes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Provides root cause analysis from logs &amp; traces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self-healing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8F6-BDA5-974C-C228-0B52605C2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9"/>
          <a:stretch>
            <a:fillRect/>
          </a:stretch>
        </p:blipFill>
        <p:spPr>
          <a:xfrm>
            <a:off x="5772239" y="1246350"/>
            <a:ext cx="6192913" cy="43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4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1FBA8-C368-47D9-DCA1-7F28B82C9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59976FF-5817-83D1-C143-577FFB03871C}"/>
              </a:ext>
            </a:extLst>
          </p:cNvPr>
          <p:cNvSpPr/>
          <p:nvPr/>
        </p:nvSpPr>
        <p:spPr>
          <a:xfrm>
            <a:off x="468000" y="879675"/>
            <a:ext cx="2307900" cy="4861931"/>
          </a:xfrm>
          <a:prstGeom prst="roundRect">
            <a:avLst>
              <a:gd name="adj" fmla="val 4361"/>
            </a:avLst>
          </a:prstGeom>
          <a:solidFill>
            <a:srgbClr val="302631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b="1" dirty="0"/>
              <a:t>Dev Workstation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74C25F4-E3B5-C465-5165-F5A7A47EDE45}"/>
              </a:ext>
            </a:extLst>
          </p:cNvPr>
          <p:cNvSpPr/>
          <p:nvPr/>
        </p:nvSpPr>
        <p:spPr>
          <a:xfrm>
            <a:off x="8968680" y="1290784"/>
            <a:ext cx="2876387" cy="4428448"/>
          </a:xfrm>
          <a:prstGeom prst="roundRect">
            <a:avLst>
              <a:gd name="adj" fmla="val 4361"/>
            </a:avLst>
          </a:prstGeom>
          <a:solidFill>
            <a:srgbClr val="303122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b="1" dirty="0"/>
              <a:t>Genai Brain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D62FD-006B-A406-7111-0EFF98E9A55A}"/>
              </a:ext>
            </a:extLst>
          </p:cNvPr>
          <p:cNvSpPr txBox="1">
            <a:spLocks/>
          </p:cNvSpPr>
          <p:nvPr/>
        </p:nvSpPr>
        <p:spPr>
          <a:xfrm>
            <a:off x="415036" y="42403"/>
            <a:ext cx="4611328" cy="717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900" cap="all" dirty="0">
                <a:latin typeface="Fira Code Medium" panose="020B0809050000020004" pitchFamily="49" charset="0"/>
                <a:ea typeface="Fira Code Medium" panose="020B0809050000020004" pitchFamily="49" charset="0"/>
                <a:cs typeface="Fira Code Medium" panose="020B0809050000020004" pitchFamily="49" charset="0"/>
              </a:rPr>
              <a:t>GenAI Architecture</a:t>
            </a:r>
            <a:endParaRPr lang="en-US" sz="2900" cap="all" dirty="0">
              <a:latin typeface="Fira Code Medium" panose="020B0809050000020004" pitchFamily="49" charset="0"/>
              <a:ea typeface="Fira Code Medium" panose="020B0809050000020004" pitchFamily="49" charset="0"/>
              <a:cs typeface="Fira Code Medium" panose="020B08090500000200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ED93C0-5FE7-A909-1E8E-D977C3E61F7B}"/>
              </a:ext>
            </a:extLst>
          </p:cNvPr>
          <p:cNvSpPr txBox="1">
            <a:spLocks/>
          </p:cNvSpPr>
          <p:nvPr/>
        </p:nvSpPr>
        <p:spPr>
          <a:xfrm>
            <a:off x="282704" y="3770012"/>
            <a:ext cx="4611328" cy="717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900" cap="all" dirty="0">
              <a:latin typeface="Fira Code Medium" panose="020B0809050000020004" pitchFamily="49" charset="0"/>
              <a:ea typeface="Fira Code Medium" panose="020B0809050000020004" pitchFamily="49" charset="0"/>
              <a:cs typeface="Fira Code Medium" panose="020B08090500000200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F62382-CA75-C254-4E93-CCFCD1C1442A}"/>
              </a:ext>
            </a:extLst>
          </p:cNvPr>
          <p:cNvSpPr/>
          <p:nvPr/>
        </p:nvSpPr>
        <p:spPr>
          <a:xfrm>
            <a:off x="692595" y="5471412"/>
            <a:ext cx="1574799" cy="386117"/>
          </a:xfrm>
          <a:prstGeom prst="roundRect">
            <a:avLst>
              <a:gd name="adj" fmla="val 10667"/>
            </a:avLst>
          </a:prstGeom>
          <a:solidFill>
            <a:srgbClr val="5F3C25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GitHub copilot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DCEB5E-B7EF-C8BD-5A83-F332EE3E2CAA}"/>
              </a:ext>
            </a:extLst>
          </p:cNvPr>
          <p:cNvSpPr/>
          <p:nvPr/>
        </p:nvSpPr>
        <p:spPr>
          <a:xfrm>
            <a:off x="240322" y="3240464"/>
            <a:ext cx="726426" cy="1174140"/>
          </a:xfrm>
          <a:prstGeom prst="roundRect">
            <a:avLst>
              <a:gd name="adj" fmla="val 10667"/>
            </a:avLst>
          </a:prstGeom>
          <a:solidFill>
            <a:srgbClr val="5F3C25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Vs code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9B6FE0-380D-5C1D-1CF8-289E0F14A00C}"/>
              </a:ext>
            </a:extLst>
          </p:cNvPr>
          <p:cNvSpPr/>
          <p:nvPr/>
        </p:nvSpPr>
        <p:spPr>
          <a:xfrm>
            <a:off x="1078572" y="1654568"/>
            <a:ext cx="1186986" cy="383170"/>
          </a:xfrm>
          <a:prstGeom prst="roundRect">
            <a:avLst>
              <a:gd name="adj" fmla="val 10667"/>
            </a:avLst>
          </a:prstGeom>
          <a:solidFill>
            <a:srgbClr val="5F3C25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Playwright E2E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763F2E-CB01-85D4-8D5C-05855D905233}"/>
              </a:ext>
            </a:extLst>
          </p:cNvPr>
          <p:cNvSpPr/>
          <p:nvPr/>
        </p:nvSpPr>
        <p:spPr>
          <a:xfrm>
            <a:off x="1293819" y="3437925"/>
            <a:ext cx="703745" cy="338907"/>
          </a:xfrm>
          <a:prstGeom prst="roundRect">
            <a:avLst>
              <a:gd name="adj" fmla="val 10667"/>
            </a:avLst>
          </a:prstGeom>
          <a:solidFill>
            <a:srgbClr val="5F3C25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MongoDB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BFA3821-7D57-960C-67BD-8C20695E7392}"/>
              </a:ext>
            </a:extLst>
          </p:cNvPr>
          <p:cNvSpPr/>
          <p:nvPr/>
        </p:nvSpPr>
        <p:spPr>
          <a:xfrm>
            <a:off x="3101909" y="3231046"/>
            <a:ext cx="965200" cy="439975"/>
          </a:xfrm>
          <a:prstGeom prst="roundRect">
            <a:avLst>
              <a:gd name="adj" fmla="val 0"/>
            </a:avLst>
          </a:prstGeom>
          <a:solidFill>
            <a:srgbClr val="5F3C25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GitHub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B1658C-5493-014C-D5DF-5A14C134B813}"/>
              </a:ext>
            </a:extLst>
          </p:cNvPr>
          <p:cNvSpPr/>
          <p:nvPr/>
        </p:nvSpPr>
        <p:spPr>
          <a:xfrm>
            <a:off x="1315024" y="2342927"/>
            <a:ext cx="736584" cy="299218"/>
          </a:xfrm>
          <a:prstGeom prst="roundRect">
            <a:avLst>
              <a:gd name="adj" fmla="val 10667"/>
            </a:avLst>
          </a:prstGeom>
          <a:solidFill>
            <a:srgbClr val="5F3C25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React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A34302-BBB2-8F9C-BDE2-B578C64EDF9B}"/>
              </a:ext>
            </a:extLst>
          </p:cNvPr>
          <p:cNvSpPr/>
          <p:nvPr/>
        </p:nvSpPr>
        <p:spPr>
          <a:xfrm>
            <a:off x="1312475" y="2873992"/>
            <a:ext cx="703745" cy="332086"/>
          </a:xfrm>
          <a:prstGeom prst="roundRect">
            <a:avLst>
              <a:gd name="adj" fmla="val 10667"/>
            </a:avLst>
          </a:prstGeom>
          <a:solidFill>
            <a:srgbClr val="5F3C25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Nodejs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7DC0D2-3CC1-1F82-C2A1-A0F19655AAAA}"/>
              </a:ext>
            </a:extLst>
          </p:cNvPr>
          <p:cNvSpPr/>
          <p:nvPr/>
        </p:nvSpPr>
        <p:spPr>
          <a:xfrm>
            <a:off x="1747521" y="4040725"/>
            <a:ext cx="865446" cy="335455"/>
          </a:xfrm>
          <a:prstGeom prst="roundRect">
            <a:avLst>
              <a:gd name="adj" fmla="val 10667"/>
            </a:avLst>
          </a:prstGeom>
          <a:solidFill>
            <a:srgbClr val="5F3C25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Git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367A688-D35E-D87C-3A76-8D5FCB0DF8B7}"/>
              </a:ext>
            </a:extLst>
          </p:cNvPr>
          <p:cNvSpPr/>
          <p:nvPr/>
        </p:nvSpPr>
        <p:spPr>
          <a:xfrm>
            <a:off x="4568766" y="426720"/>
            <a:ext cx="2957446" cy="5427203"/>
          </a:xfrm>
          <a:prstGeom prst="roundRect">
            <a:avLst>
              <a:gd name="adj" fmla="val 2797"/>
            </a:avLst>
          </a:prstGeom>
          <a:solidFill>
            <a:srgbClr val="361F25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b="1" dirty="0"/>
              <a:t>Azure DevOps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695E46E-011D-0773-3495-B832FFFEAA70}"/>
              </a:ext>
            </a:extLst>
          </p:cNvPr>
          <p:cNvSpPr/>
          <p:nvPr/>
        </p:nvSpPr>
        <p:spPr>
          <a:xfrm>
            <a:off x="4894032" y="1600688"/>
            <a:ext cx="2278928" cy="813230"/>
          </a:xfrm>
          <a:prstGeom prst="roundRect">
            <a:avLst>
              <a:gd name="adj" fmla="val 4361"/>
            </a:avLst>
          </a:prstGeom>
          <a:solidFill>
            <a:srgbClr val="252A31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n-US" sz="800" dirty="0"/>
              <a:t>Build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r"/>
            <a:r>
              <a:rPr lang="en-US" sz="800" dirty="0"/>
              <a:t>Docker          Azure registry container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5692C0C-5F0A-E7D7-56EC-B6EFE6E67098}"/>
              </a:ext>
            </a:extLst>
          </p:cNvPr>
          <p:cNvSpPr/>
          <p:nvPr/>
        </p:nvSpPr>
        <p:spPr>
          <a:xfrm>
            <a:off x="4881406" y="1004077"/>
            <a:ext cx="2306590" cy="394750"/>
          </a:xfrm>
          <a:prstGeom prst="roundRect">
            <a:avLst>
              <a:gd name="adj" fmla="val 4361"/>
            </a:avLst>
          </a:prstGeom>
          <a:solidFill>
            <a:srgbClr val="312E25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Azure DevOps Pipeline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A3A8A94-DAEC-6F74-6D2D-EF9F1A08DDD7}"/>
              </a:ext>
            </a:extLst>
          </p:cNvPr>
          <p:cNvSpPr/>
          <p:nvPr/>
        </p:nvSpPr>
        <p:spPr>
          <a:xfrm>
            <a:off x="4754222" y="3761358"/>
            <a:ext cx="2418738" cy="844906"/>
          </a:xfrm>
          <a:prstGeom prst="roundRect">
            <a:avLst>
              <a:gd name="adj" fmla="val 4361"/>
            </a:avLst>
          </a:prstGeom>
          <a:solidFill>
            <a:srgbClr val="213232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n-US" sz="800" dirty="0"/>
              <a:t>Deploy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AKS Cluster     Kubernetes  Load balancer</a:t>
            </a:r>
          </a:p>
          <a:p>
            <a:pPr algn="ctr"/>
            <a:endParaRPr lang="en-US" sz="8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EAD4241-B32D-9E9D-B42E-71D555543629}"/>
              </a:ext>
            </a:extLst>
          </p:cNvPr>
          <p:cNvSpPr/>
          <p:nvPr/>
        </p:nvSpPr>
        <p:spPr>
          <a:xfrm>
            <a:off x="4857682" y="2701781"/>
            <a:ext cx="2291554" cy="776865"/>
          </a:xfrm>
          <a:prstGeom prst="roundRect">
            <a:avLst>
              <a:gd name="adj" fmla="val 4361"/>
            </a:avLst>
          </a:prstGeom>
          <a:solidFill>
            <a:srgbClr val="263029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n-US" sz="800" dirty="0"/>
              <a:t>Test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r>
              <a:rPr lang="en-US" sz="800" dirty="0"/>
              <a:t>Localhost80    playwright      Test Result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838E76B-55CC-493F-7383-5B167A74612C}"/>
              </a:ext>
            </a:extLst>
          </p:cNvPr>
          <p:cNvSpPr/>
          <p:nvPr/>
        </p:nvSpPr>
        <p:spPr>
          <a:xfrm>
            <a:off x="4881406" y="4836419"/>
            <a:ext cx="2291554" cy="844905"/>
          </a:xfrm>
          <a:prstGeom prst="roundRect">
            <a:avLst>
              <a:gd name="adj" fmla="val 4361"/>
            </a:avLst>
          </a:prstGeom>
          <a:solidFill>
            <a:srgbClr val="213232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n-US" sz="800" dirty="0"/>
              <a:t>Monitor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r>
              <a:rPr lang="en-US" sz="800" dirty="0"/>
              <a:t>Azure Monitor    Grafana     Notifications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7EC23AC-0734-0E31-E1C2-5FEEA7FBF633}"/>
              </a:ext>
            </a:extLst>
          </p:cNvPr>
          <p:cNvCxnSpPr>
            <a:cxnSpLocks/>
          </p:cNvCxnSpPr>
          <p:nvPr/>
        </p:nvCxnSpPr>
        <p:spPr>
          <a:xfrm flipV="1">
            <a:off x="966748" y="3040035"/>
            <a:ext cx="345727" cy="787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2594D16D-31B6-B326-3827-E2F48821AD2F}"/>
              </a:ext>
            </a:extLst>
          </p:cNvPr>
          <p:cNvCxnSpPr/>
          <p:nvPr/>
        </p:nvCxnSpPr>
        <p:spPr>
          <a:xfrm>
            <a:off x="966748" y="4216400"/>
            <a:ext cx="7807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Connector: Elbow 1057">
            <a:extLst>
              <a:ext uri="{FF2B5EF4-FFF2-40B4-BE49-F238E27FC236}">
                <a16:creationId xmlns:a16="http://schemas.microsoft.com/office/drawing/2014/main" id="{297D4A7D-5016-CB75-7EE4-0EDC2A626C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rot="16200000" flipH="1">
            <a:off x="232567" y="4813808"/>
            <a:ext cx="974987" cy="245348"/>
          </a:xfrm>
          <a:prstGeom prst="bentConnector3">
            <a:avLst>
              <a:gd name="adj1" fmla="val 53562"/>
            </a:avLst>
          </a:prstGeom>
          <a:ln>
            <a:tailEnd type="triangle"/>
          </a:ln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5" name="Rectangle: Rounded Corners 1064">
            <a:extLst>
              <a:ext uri="{FF2B5EF4-FFF2-40B4-BE49-F238E27FC236}">
                <a16:creationId xmlns:a16="http://schemas.microsoft.com/office/drawing/2014/main" id="{8603F455-168B-49AC-7F11-6DCB7479C57B}"/>
              </a:ext>
            </a:extLst>
          </p:cNvPr>
          <p:cNvSpPr/>
          <p:nvPr/>
        </p:nvSpPr>
        <p:spPr>
          <a:xfrm>
            <a:off x="8490709" y="3107088"/>
            <a:ext cx="805691" cy="535751"/>
          </a:xfrm>
          <a:prstGeom prst="roundRect">
            <a:avLst>
              <a:gd name="adj" fmla="val 10667"/>
            </a:avLst>
          </a:prstGeom>
          <a:solidFill>
            <a:srgbClr val="622227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Azure OpenAI</a:t>
            </a:r>
          </a:p>
        </p:txBody>
      </p:sp>
      <p:sp>
        <p:nvSpPr>
          <p:cNvPr id="1066" name="Rectangle: Rounded Corners 1065">
            <a:extLst>
              <a:ext uri="{FF2B5EF4-FFF2-40B4-BE49-F238E27FC236}">
                <a16:creationId xmlns:a16="http://schemas.microsoft.com/office/drawing/2014/main" id="{3ED956AB-77F1-CEFC-C701-7E8F664FEA3A}"/>
              </a:ext>
            </a:extLst>
          </p:cNvPr>
          <p:cNvSpPr/>
          <p:nvPr/>
        </p:nvSpPr>
        <p:spPr>
          <a:xfrm>
            <a:off x="9580974" y="3269428"/>
            <a:ext cx="493905" cy="209287"/>
          </a:xfrm>
          <a:prstGeom prst="roundRect">
            <a:avLst>
              <a:gd name="adj" fmla="val 10667"/>
            </a:avLst>
          </a:prstGeom>
          <a:solidFill>
            <a:srgbClr val="622227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MCP</a:t>
            </a:r>
          </a:p>
        </p:txBody>
      </p:sp>
      <p:sp>
        <p:nvSpPr>
          <p:cNvPr id="1067" name="Rectangle: Rounded Corners 1066">
            <a:extLst>
              <a:ext uri="{FF2B5EF4-FFF2-40B4-BE49-F238E27FC236}">
                <a16:creationId xmlns:a16="http://schemas.microsoft.com/office/drawing/2014/main" id="{ADD43259-8AF4-C676-61D1-C23B9D9084C8}"/>
              </a:ext>
            </a:extLst>
          </p:cNvPr>
          <p:cNvSpPr/>
          <p:nvPr/>
        </p:nvSpPr>
        <p:spPr>
          <a:xfrm>
            <a:off x="10705489" y="1400652"/>
            <a:ext cx="1006329" cy="526125"/>
          </a:xfrm>
          <a:prstGeom prst="roundRect">
            <a:avLst>
              <a:gd name="adj" fmla="val 10667"/>
            </a:avLst>
          </a:prstGeom>
          <a:solidFill>
            <a:srgbClr val="622227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Self Healing</a:t>
            </a:r>
          </a:p>
        </p:txBody>
      </p:sp>
      <p:sp>
        <p:nvSpPr>
          <p:cNvPr id="1068" name="Rectangle: Rounded Corners 1067">
            <a:extLst>
              <a:ext uri="{FF2B5EF4-FFF2-40B4-BE49-F238E27FC236}">
                <a16:creationId xmlns:a16="http://schemas.microsoft.com/office/drawing/2014/main" id="{6D8CECD6-4D3B-43BB-AB59-B6157AAEE2AB}"/>
              </a:ext>
            </a:extLst>
          </p:cNvPr>
          <p:cNvSpPr/>
          <p:nvPr/>
        </p:nvSpPr>
        <p:spPr>
          <a:xfrm>
            <a:off x="10705489" y="2116020"/>
            <a:ext cx="1006329" cy="526125"/>
          </a:xfrm>
          <a:prstGeom prst="roundRect">
            <a:avLst>
              <a:gd name="adj" fmla="val 10667"/>
            </a:avLst>
          </a:prstGeom>
          <a:solidFill>
            <a:srgbClr val="622227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Suggest Fixes</a:t>
            </a:r>
          </a:p>
        </p:txBody>
      </p: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DD0B4622-011B-CE11-1B20-8BE5B53E52C5}"/>
              </a:ext>
            </a:extLst>
          </p:cNvPr>
          <p:cNvSpPr/>
          <p:nvPr/>
        </p:nvSpPr>
        <p:spPr>
          <a:xfrm>
            <a:off x="10705489" y="2927471"/>
            <a:ext cx="1006329" cy="526125"/>
          </a:xfrm>
          <a:prstGeom prst="roundRect">
            <a:avLst>
              <a:gd name="adj" fmla="val 10667"/>
            </a:avLst>
          </a:prstGeom>
          <a:solidFill>
            <a:srgbClr val="622227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Infra Suggestions</a:t>
            </a:r>
          </a:p>
        </p:txBody>
      </p:sp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80E32659-4CBE-92EB-C5FB-065F39191F41}"/>
              </a:ext>
            </a:extLst>
          </p:cNvPr>
          <p:cNvSpPr/>
          <p:nvPr/>
        </p:nvSpPr>
        <p:spPr>
          <a:xfrm>
            <a:off x="10705489" y="3642839"/>
            <a:ext cx="1006329" cy="526125"/>
          </a:xfrm>
          <a:prstGeom prst="roundRect">
            <a:avLst>
              <a:gd name="adj" fmla="val 10667"/>
            </a:avLst>
          </a:prstGeom>
          <a:solidFill>
            <a:srgbClr val="622227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Risk Detection</a:t>
            </a:r>
          </a:p>
        </p:txBody>
      </p:sp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763DC507-727B-1488-7AE1-97B509794240}"/>
              </a:ext>
            </a:extLst>
          </p:cNvPr>
          <p:cNvSpPr/>
          <p:nvPr/>
        </p:nvSpPr>
        <p:spPr>
          <a:xfrm>
            <a:off x="10705489" y="4349595"/>
            <a:ext cx="1006329" cy="526125"/>
          </a:xfrm>
          <a:prstGeom prst="roundRect">
            <a:avLst>
              <a:gd name="adj" fmla="val 10667"/>
            </a:avLst>
          </a:prstGeom>
          <a:solidFill>
            <a:srgbClr val="622227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Auto Generate Tests</a:t>
            </a:r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E91D5EAE-340C-171F-361F-6EF4E869B936}"/>
              </a:ext>
            </a:extLst>
          </p:cNvPr>
          <p:cNvSpPr/>
          <p:nvPr/>
        </p:nvSpPr>
        <p:spPr>
          <a:xfrm>
            <a:off x="10705489" y="5057359"/>
            <a:ext cx="1006329" cy="526125"/>
          </a:xfrm>
          <a:prstGeom prst="roundRect">
            <a:avLst>
              <a:gd name="adj" fmla="val 10667"/>
            </a:avLst>
          </a:prstGeom>
          <a:solidFill>
            <a:srgbClr val="622227"/>
          </a:solidFill>
          <a:ln>
            <a:solidFill>
              <a:srgbClr val="7D7D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Root Cause Analysis</a:t>
            </a:r>
          </a:p>
        </p:txBody>
      </p:sp>
      <p:pic>
        <p:nvPicPr>
          <p:cNvPr id="1078" name="Picture 20" descr="Github Copilot icon in Windows 11 Color Style">
            <a:extLst>
              <a:ext uri="{FF2B5EF4-FFF2-40B4-BE49-F238E27FC236}">
                <a16:creationId xmlns:a16="http://schemas.microsoft.com/office/drawing/2014/main" id="{6F581CBF-4842-6269-011D-0599FFFCE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83" y="5262630"/>
            <a:ext cx="303452" cy="3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6" descr="Free React Icon - Free Download Logos ...">
            <a:extLst>
              <a:ext uri="{FF2B5EF4-FFF2-40B4-BE49-F238E27FC236}">
                <a16:creationId xmlns:a16="http://schemas.microsoft.com/office/drawing/2014/main" id="{75EBB4A6-69C9-3E32-044D-F1C8689D8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45" y="2078284"/>
            <a:ext cx="336471" cy="33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8" descr="Vector Javascript Node Js Transparent ...">
            <a:extLst>
              <a:ext uri="{FF2B5EF4-FFF2-40B4-BE49-F238E27FC236}">
                <a16:creationId xmlns:a16="http://schemas.microsoft.com/office/drawing/2014/main" id="{EFFD85F3-A827-4351-4B51-199E701FD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11" y="2773456"/>
            <a:ext cx="418966" cy="1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12">
            <a:extLst>
              <a:ext uri="{FF2B5EF4-FFF2-40B4-BE49-F238E27FC236}">
                <a16:creationId xmlns:a16="http://schemas.microsoft.com/office/drawing/2014/main" id="{2EE712F4-E825-C681-A35E-67350344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35" y="3331096"/>
            <a:ext cx="551023" cy="1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4" descr="Visual Studio Code and VS Code icons and names usage guidelines">
            <a:extLst>
              <a:ext uri="{FF2B5EF4-FFF2-40B4-BE49-F238E27FC236}">
                <a16:creationId xmlns:a16="http://schemas.microsoft.com/office/drawing/2014/main" id="{14DC02C7-084D-AD00-D7C6-F993D42B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4" y="3055453"/>
            <a:ext cx="662926" cy="63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16" descr="Playwright API Integrations - Pipedream">
            <a:extLst>
              <a:ext uri="{FF2B5EF4-FFF2-40B4-BE49-F238E27FC236}">
                <a16:creationId xmlns:a16="http://schemas.microsoft.com/office/drawing/2014/main" id="{F99CDE1A-AE14-4713-3EF5-6E040D1E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589" y="1410030"/>
            <a:ext cx="396888" cy="39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14" descr="Git Logo png images | PNGEgg">
            <a:extLst>
              <a:ext uri="{FF2B5EF4-FFF2-40B4-BE49-F238E27FC236}">
                <a16:creationId xmlns:a16="http://schemas.microsoft.com/office/drawing/2014/main" id="{3DEA31CF-DBDF-3DBB-243E-B2BD36F22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006" y="3825542"/>
            <a:ext cx="341780" cy="30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2" descr="Github Icon png images | PNGEgg">
            <a:extLst>
              <a:ext uri="{FF2B5EF4-FFF2-40B4-BE49-F238E27FC236}">
                <a16:creationId xmlns:a16="http://schemas.microsoft.com/office/drawing/2014/main" id="{A4D95173-AA9D-8792-45AD-F2B051A0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83" y="2823497"/>
            <a:ext cx="489320" cy="48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22" descr="Azure Devops SVG and transparent PNG icons | TechIcons">
            <a:extLst>
              <a:ext uri="{FF2B5EF4-FFF2-40B4-BE49-F238E27FC236}">
                <a16:creationId xmlns:a16="http://schemas.microsoft.com/office/drawing/2014/main" id="{52AFF639-4996-94F4-D41E-9D67B5EA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43" y="602340"/>
            <a:ext cx="503199" cy="50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cker,Dockerfile and Django. Docker itself is kind of a larger tool… | by  Sarthak Kumar | Medium">
            <a:extLst>
              <a:ext uri="{FF2B5EF4-FFF2-40B4-BE49-F238E27FC236}">
                <a16:creationId xmlns:a16="http://schemas.microsoft.com/office/drawing/2014/main" id="{74D5BD20-E1A2-EAB8-B752-F2C7EE96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79" y="1717386"/>
            <a:ext cx="635872" cy="3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icing - Container Registry | Microsoft Azure">
            <a:extLst>
              <a:ext uri="{FF2B5EF4-FFF2-40B4-BE49-F238E27FC236}">
                <a16:creationId xmlns:a16="http://schemas.microsoft.com/office/drawing/2014/main" id="{94FC0315-2FFD-773D-B1F5-64465A2B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58" y="1656491"/>
            <a:ext cx="963448" cy="50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wright Logo &amp; Brand Assets (SVG ...">
            <a:extLst>
              <a:ext uri="{FF2B5EF4-FFF2-40B4-BE49-F238E27FC236}">
                <a16:creationId xmlns:a16="http://schemas.microsoft.com/office/drawing/2014/main" id="{5B4D9AB8-13E5-94A9-F6C7-68F9A6E45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891" y="2971144"/>
            <a:ext cx="860091" cy="17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st report icon (44549169) – Royalty ...">
            <a:extLst>
              <a:ext uri="{FF2B5EF4-FFF2-40B4-BE49-F238E27FC236}">
                <a16:creationId xmlns:a16="http://schemas.microsoft.com/office/drawing/2014/main" id="{5136E45D-7BBC-21DC-0E58-E9E544D0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31" y="2780543"/>
            <a:ext cx="380076" cy="40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ccessing Localhost Server From Ionic App Running on a Mobile Device  (iOS/Android) | Elite Ionic">
            <a:extLst>
              <a:ext uri="{FF2B5EF4-FFF2-40B4-BE49-F238E27FC236}">
                <a16:creationId xmlns:a16="http://schemas.microsoft.com/office/drawing/2014/main" id="{681E6D8F-77FC-F485-79EF-6CFC3F6D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954" y="2863926"/>
            <a:ext cx="336871" cy="33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icing - Azure Kubernetes Service (AKS) | Microsoft Azure">
            <a:extLst>
              <a:ext uri="{FF2B5EF4-FFF2-40B4-BE49-F238E27FC236}">
                <a16:creationId xmlns:a16="http://schemas.microsoft.com/office/drawing/2014/main" id="{7FE28BDB-8629-68B4-DFA1-0B7A82E6C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125" y="3966848"/>
            <a:ext cx="569109" cy="3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ricing - Azure Monitor | Microsoft Azure">
            <a:extLst>
              <a:ext uri="{FF2B5EF4-FFF2-40B4-BE49-F238E27FC236}">
                <a16:creationId xmlns:a16="http://schemas.microsoft.com/office/drawing/2014/main" id="{5B98C3B9-2674-7BBE-F3B7-6C670198F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01" y="5072285"/>
            <a:ext cx="583614" cy="3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Free: Grafana - Prometheus Grafana Logo ...">
            <a:extLst>
              <a:ext uri="{FF2B5EF4-FFF2-40B4-BE49-F238E27FC236}">
                <a16:creationId xmlns:a16="http://schemas.microsoft.com/office/drawing/2014/main" id="{B96C3F1E-9B45-BF58-05F1-48F022B0D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42" y="5072807"/>
            <a:ext cx="507160" cy="3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Royal azure blue google alerts icon ...">
            <a:extLst>
              <a:ext uri="{FF2B5EF4-FFF2-40B4-BE49-F238E27FC236}">
                <a16:creationId xmlns:a16="http://schemas.microsoft.com/office/drawing/2014/main" id="{558476B3-9147-CF3C-9D60-E1606686A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08" y="5072807"/>
            <a:ext cx="398604" cy="3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zure Icons - Download the Azure OpenAI ...">
            <a:extLst>
              <a:ext uri="{FF2B5EF4-FFF2-40B4-BE49-F238E27FC236}">
                <a16:creationId xmlns:a16="http://schemas.microsoft.com/office/drawing/2014/main" id="{7614D758-3DED-5116-416F-4CB9DF7DC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320" y="2886645"/>
            <a:ext cx="319399" cy="31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Brain Logo Vector Art, Icons, and ...">
            <a:extLst>
              <a:ext uri="{FF2B5EF4-FFF2-40B4-BE49-F238E27FC236}">
                <a16:creationId xmlns:a16="http://schemas.microsoft.com/office/drawing/2014/main" id="{1BDACECE-1723-7128-FB5F-21EC6366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3" y="2978768"/>
            <a:ext cx="319888" cy="3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287025-B4C8-024A-9B71-1A7CD0972860}"/>
              </a:ext>
            </a:extLst>
          </p:cNvPr>
          <p:cNvCxnSpPr>
            <a:cxnSpLocks/>
          </p:cNvCxnSpPr>
          <p:nvPr/>
        </p:nvCxnSpPr>
        <p:spPr>
          <a:xfrm>
            <a:off x="984678" y="3642839"/>
            <a:ext cx="309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Connector: Elbow 1038">
            <a:extLst>
              <a:ext uri="{FF2B5EF4-FFF2-40B4-BE49-F238E27FC236}">
                <a16:creationId xmlns:a16="http://schemas.microsoft.com/office/drawing/2014/main" id="{B9EFA6D3-3442-19F0-58A1-C352808271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83280" y="1371600"/>
            <a:ext cx="1655868" cy="12590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Connector: Elbow 1044">
            <a:extLst>
              <a:ext uri="{FF2B5EF4-FFF2-40B4-BE49-F238E27FC236}">
                <a16:creationId xmlns:a16="http://schemas.microsoft.com/office/drawing/2014/main" id="{77D9BB0B-107C-A87B-B166-65E147DC229E}"/>
              </a:ext>
            </a:extLst>
          </p:cNvPr>
          <p:cNvCxnSpPr>
            <a:stCxn id="12" idx="3"/>
            <a:endCxn id="9" idx="2"/>
          </p:cNvCxnSpPr>
          <p:nvPr/>
        </p:nvCxnSpPr>
        <p:spPr>
          <a:xfrm flipV="1">
            <a:off x="2612967" y="3671021"/>
            <a:ext cx="971542" cy="53743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Connector: Elbow 1045">
            <a:extLst>
              <a:ext uri="{FF2B5EF4-FFF2-40B4-BE49-F238E27FC236}">
                <a16:creationId xmlns:a16="http://schemas.microsoft.com/office/drawing/2014/main" id="{B60EBAF0-7F19-ACF5-4D75-121848207AFE}"/>
              </a:ext>
            </a:extLst>
          </p:cNvPr>
          <p:cNvCxnSpPr>
            <a:cxnSpLocks/>
            <a:endCxn id="1067" idx="1"/>
          </p:cNvCxnSpPr>
          <p:nvPr/>
        </p:nvCxnSpPr>
        <p:spPr>
          <a:xfrm rot="5400000" flipH="1" flipV="1">
            <a:off x="9619086" y="1892366"/>
            <a:ext cx="1315054" cy="85775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Connector: Elbow 1050">
            <a:extLst>
              <a:ext uri="{FF2B5EF4-FFF2-40B4-BE49-F238E27FC236}">
                <a16:creationId xmlns:a16="http://schemas.microsoft.com/office/drawing/2014/main" id="{02D37DBD-4A2F-9D2C-1DCB-7EF2A0D10F8B}"/>
              </a:ext>
            </a:extLst>
          </p:cNvPr>
          <p:cNvCxnSpPr>
            <a:cxnSpLocks/>
            <a:endCxn id="1068" idx="1"/>
          </p:cNvCxnSpPr>
          <p:nvPr/>
        </p:nvCxnSpPr>
        <p:spPr>
          <a:xfrm flipV="1">
            <a:off x="10006856" y="2379083"/>
            <a:ext cx="698633" cy="68329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Connector: Elbow 1058">
            <a:extLst>
              <a:ext uri="{FF2B5EF4-FFF2-40B4-BE49-F238E27FC236}">
                <a16:creationId xmlns:a16="http://schemas.microsoft.com/office/drawing/2014/main" id="{F7356BFE-0523-00DE-F56F-9D146641E960}"/>
              </a:ext>
            </a:extLst>
          </p:cNvPr>
          <p:cNvCxnSpPr>
            <a:cxnSpLocks/>
          </p:cNvCxnSpPr>
          <p:nvPr/>
        </p:nvCxnSpPr>
        <p:spPr>
          <a:xfrm flipV="1">
            <a:off x="10074879" y="3238581"/>
            <a:ext cx="630610" cy="140562"/>
          </a:xfrm>
          <a:prstGeom prst="bentConnector3">
            <a:avLst>
              <a:gd name="adj1" fmla="val 54531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1059">
            <a:extLst>
              <a:ext uri="{FF2B5EF4-FFF2-40B4-BE49-F238E27FC236}">
                <a16:creationId xmlns:a16="http://schemas.microsoft.com/office/drawing/2014/main" id="{806A8085-1692-9A2D-816C-B10ACBB08C88}"/>
              </a:ext>
            </a:extLst>
          </p:cNvPr>
          <p:cNvCxnSpPr>
            <a:cxnSpLocks/>
            <a:stCxn id="1066" idx="2"/>
          </p:cNvCxnSpPr>
          <p:nvPr/>
        </p:nvCxnSpPr>
        <p:spPr>
          <a:xfrm rot="16200000" flipH="1">
            <a:off x="10053115" y="3253527"/>
            <a:ext cx="427186" cy="87756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Connector: Elbow 1062">
            <a:extLst>
              <a:ext uri="{FF2B5EF4-FFF2-40B4-BE49-F238E27FC236}">
                <a16:creationId xmlns:a16="http://schemas.microsoft.com/office/drawing/2014/main" id="{70C200AE-58CD-D606-61D7-C1407EB87A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44408" y="3543423"/>
            <a:ext cx="1125022" cy="99714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Connector: Elbow 1074">
            <a:extLst>
              <a:ext uri="{FF2B5EF4-FFF2-40B4-BE49-F238E27FC236}">
                <a16:creationId xmlns:a16="http://schemas.microsoft.com/office/drawing/2014/main" id="{A46E19AE-0608-D6A7-7168-D9CE30D28334}"/>
              </a:ext>
            </a:extLst>
          </p:cNvPr>
          <p:cNvCxnSpPr>
            <a:cxnSpLocks/>
            <a:endCxn id="1072" idx="1"/>
          </p:cNvCxnSpPr>
          <p:nvPr/>
        </p:nvCxnSpPr>
        <p:spPr>
          <a:xfrm rot="16200000" flipH="1">
            <a:off x="9431049" y="4045982"/>
            <a:ext cx="1850246" cy="69863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Arrow Connector 2054">
            <a:extLst>
              <a:ext uri="{FF2B5EF4-FFF2-40B4-BE49-F238E27FC236}">
                <a16:creationId xmlns:a16="http://schemas.microsoft.com/office/drawing/2014/main" id="{5D9EB297-30A2-CE8F-1F8F-1CC31B9AB027}"/>
              </a:ext>
            </a:extLst>
          </p:cNvPr>
          <p:cNvCxnSpPr>
            <a:cxnSpLocks/>
            <a:stCxn id="1065" idx="3"/>
            <a:endCxn id="1066" idx="1"/>
          </p:cNvCxnSpPr>
          <p:nvPr/>
        </p:nvCxnSpPr>
        <p:spPr>
          <a:xfrm flipV="1">
            <a:off x="9296400" y="3374072"/>
            <a:ext cx="284574" cy="8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Connector: Elbow 2060">
            <a:extLst>
              <a:ext uri="{FF2B5EF4-FFF2-40B4-BE49-F238E27FC236}">
                <a16:creationId xmlns:a16="http://schemas.microsoft.com/office/drawing/2014/main" id="{A5F65D0B-C2E3-AD11-4FDA-9DF821F0CDE5}"/>
              </a:ext>
            </a:extLst>
          </p:cNvPr>
          <p:cNvCxnSpPr>
            <a:cxnSpLocks/>
          </p:cNvCxnSpPr>
          <p:nvPr/>
        </p:nvCxnSpPr>
        <p:spPr>
          <a:xfrm>
            <a:off x="7197653" y="2052747"/>
            <a:ext cx="1293056" cy="1153297"/>
          </a:xfrm>
          <a:prstGeom prst="bentConnector3">
            <a:avLst>
              <a:gd name="adj1" fmla="val 65217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Connector: Elbow 2070">
            <a:extLst>
              <a:ext uri="{FF2B5EF4-FFF2-40B4-BE49-F238E27FC236}">
                <a16:creationId xmlns:a16="http://schemas.microsoft.com/office/drawing/2014/main" id="{F140D09E-38B7-5C28-12CD-AD26C2927F12}"/>
              </a:ext>
            </a:extLst>
          </p:cNvPr>
          <p:cNvCxnSpPr>
            <a:cxnSpLocks/>
            <a:endCxn id="1065" idx="1"/>
          </p:cNvCxnSpPr>
          <p:nvPr/>
        </p:nvCxnSpPr>
        <p:spPr>
          <a:xfrm>
            <a:off x="7196897" y="3107088"/>
            <a:ext cx="1293812" cy="26787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Connector: Elbow 2076">
            <a:extLst>
              <a:ext uri="{FF2B5EF4-FFF2-40B4-BE49-F238E27FC236}">
                <a16:creationId xmlns:a16="http://schemas.microsoft.com/office/drawing/2014/main" id="{10652D51-FA13-E5F6-CED5-8E0FEA72D02E}"/>
              </a:ext>
            </a:extLst>
          </p:cNvPr>
          <p:cNvCxnSpPr>
            <a:cxnSpLocks/>
          </p:cNvCxnSpPr>
          <p:nvPr/>
        </p:nvCxnSpPr>
        <p:spPr>
          <a:xfrm flipV="1">
            <a:off x="7172960" y="3531202"/>
            <a:ext cx="1317749" cy="63215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3" name="Connector: Elbow 2082">
            <a:extLst>
              <a:ext uri="{FF2B5EF4-FFF2-40B4-BE49-F238E27FC236}">
                <a16:creationId xmlns:a16="http://schemas.microsoft.com/office/drawing/2014/main" id="{95171C60-E6B4-979F-6D02-CF4CE9556C0F}"/>
              </a:ext>
            </a:extLst>
          </p:cNvPr>
          <p:cNvCxnSpPr>
            <a:cxnSpLocks/>
            <a:endCxn id="1065" idx="2"/>
          </p:cNvCxnSpPr>
          <p:nvPr/>
        </p:nvCxnSpPr>
        <p:spPr>
          <a:xfrm flipV="1">
            <a:off x="7196896" y="3642839"/>
            <a:ext cx="1696659" cy="158618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Straight Arrow Connector 2090">
            <a:extLst>
              <a:ext uri="{FF2B5EF4-FFF2-40B4-BE49-F238E27FC236}">
                <a16:creationId xmlns:a16="http://schemas.microsoft.com/office/drawing/2014/main" id="{8DFAE3A6-F3BC-09D1-FAFA-DB4FD198302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034701" y="1398827"/>
            <a:ext cx="0" cy="1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6" name="Straight Arrow Connector 2095">
            <a:extLst>
              <a:ext uri="{FF2B5EF4-FFF2-40B4-BE49-F238E27FC236}">
                <a16:creationId xmlns:a16="http://schemas.microsoft.com/office/drawing/2014/main" id="{EABD660B-9686-672D-80FF-390B7473B686}"/>
              </a:ext>
            </a:extLst>
          </p:cNvPr>
          <p:cNvCxnSpPr>
            <a:cxnSpLocks/>
          </p:cNvCxnSpPr>
          <p:nvPr/>
        </p:nvCxnSpPr>
        <p:spPr>
          <a:xfrm>
            <a:off x="5998048" y="2443086"/>
            <a:ext cx="0" cy="1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5" name="Straight Arrow Connector 2104">
            <a:extLst>
              <a:ext uri="{FF2B5EF4-FFF2-40B4-BE49-F238E27FC236}">
                <a16:creationId xmlns:a16="http://schemas.microsoft.com/office/drawing/2014/main" id="{08911D18-9B0F-3ABE-903D-504064918300}"/>
              </a:ext>
            </a:extLst>
          </p:cNvPr>
          <p:cNvCxnSpPr>
            <a:cxnSpLocks/>
          </p:cNvCxnSpPr>
          <p:nvPr/>
        </p:nvCxnSpPr>
        <p:spPr>
          <a:xfrm>
            <a:off x="5998048" y="4612657"/>
            <a:ext cx="0" cy="19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7" name="Straight Arrow Connector 2106">
            <a:extLst>
              <a:ext uri="{FF2B5EF4-FFF2-40B4-BE49-F238E27FC236}">
                <a16:creationId xmlns:a16="http://schemas.microsoft.com/office/drawing/2014/main" id="{BA2A2423-0233-D98E-7F30-3FECF46F0C7F}"/>
              </a:ext>
            </a:extLst>
          </p:cNvPr>
          <p:cNvCxnSpPr/>
          <p:nvPr/>
        </p:nvCxnSpPr>
        <p:spPr>
          <a:xfrm>
            <a:off x="5998048" y="3505008"/>
            <a:ext cx="0" cy="22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0" name="Connector: Elbow 2109">
            <a:extLst>
              <a:ext uri="{FF2B5EF4-FFF2-40B4-BE49-F238E27FC236}">
                <a16:creationId xmlns:a16="http://schemas.microsoft.com/office/drawing/2014/main" id="{BB44FE65-B465-A3C4-546C-DF5CAA7C25FC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>
            <a:off x="240322" y="3631376"/>
            <a:ext cx="8443780" cy="196158"/>
          </a:xfrm>
          <a:prstGeom prst="bentConnector5">
            <a:avLst>
              <a:gd name="adj1" fmla="val -1610"/>
              <a:gd name="adj2" fmla="val -1136060"/>
              <a:gd name="adj3" fmla="val 100087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Straight Arrow Connector 2154">
            <a:extLst>
              <a:ext uri="{FF2B5EF4-FFF2-40B4-BE49-F238E27FC236}">
                <a16:creationId xmlns:a16="http://schemas.microsoft.com/office/drawing/2014/main" id="{BB9D2498-833C-1169-4737-D52B789F616B}"/>
              </a:ext>
            </a:extLst>
          </p:cNvPr>
          <p:cNvCxnSpPr>
            <a:cxnSpLocks/>
          </p:cNvCxnSpPr>
          <p:nvPr/>
        </p:nvCxnSpPr>
        <p:spPr>
          <a:xfrm flipV="1">
            <a:off x="3851103" y="3663426"/>
            <a:ext cx="0" cy="2194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Connector: Elbow 2158">
            <a:extLst>
              <a:ext uri="{FF2B5EF4-FFF2-40B4-BE49-F238E27FC236}">
                <a16:creationId xmlns:a16="http://schemas.microsoft.com/office/drawing/2014/main" id="{92CBCA18-1718-EF33-1316-B61150D389F6}"/>
              </a:ext>
            </a:extLst>
          </p:cNvPr>
          <p:cNvCxnSpPr>
            <a:cxnSpLocks/>
            <a:endCxn id="1065" idx="2"/>
          </p:cNvCxnSpPr>
          <p:nvPr/>
        </p:nvCxnSpPr>
        <p:spPr>
          <a:xfrm flipV="1">
            <a:off x="3851103" y="3642839"/>
            <a:ext cx="5042452" cy="22146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Connector: Elbow 2160">
            <a:extLst>
              <a:ext uri="{FF2B5EF4-FFF2-40B4-BE49-F238E27FC236}">
                <a16:creationId xmlns:a16="http://schemas.microsoft.com/office/drawing/2014/main" id="{6B4B24FF-BCC2-AAE5-97FB-4A9156FD1212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229908" y="2213634"/>
            <a:ext cx="1216145" cy="48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7" name="Connector: Elbow 2166">
            <a:extLst>
              <a:ext uri="{FF2B5EF4-FFF2-40B4-BE49-F238E27FC236}">
                <a16:creationId xmlns:a16="http://schemas.microsoft.com/office/drawing/2014/main" id="{D62B0DA7-4B42-99C3-00DF-08FF3B424BB0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 flipH="1" flipV="1">
            <a:off x="694917" y="2501255"/>
            <a:ext cx="628826" cy="611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bernetes Logo SVG PNG Transparent Icons">
            <a:extLst>
              <a:ext uri="{FF2B5EF4-FFF2-40B4-BE49-F238E27FC236}">
                <a16:creationId xmlns:a16="http://schemas.microsoft.com/office/drawing/2014/main" id="{420E5D2F-11C0-467C-383D-101AEB2D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347" y="3977215"/>
            <a:ext cx="395864" cy="39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zure Load balancing Cloud ...">
            <a:extLst>
              <a:ext uri="{FF2B5EF4-FFF2-40B4-BE49-F238E27FC236}">
                <a16:creationId xmlns:a16="http://schemas.microsoft.com/office/drawing/2014/main" id="{CFBDCB95-C8BF-D9A1-79D0-6D056378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89" y="4001822"/>
            <a:ext cx="485413" cy="31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75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CFD55-D888-5A23-F3A0-B63CBF3C2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69A86F-8FC8-ACDE-E5B7-587152A3DF6E}"/>
              </a:ext>
            </a:extLst>
          </p:cNvPr>
          <p:cNvSpPr txBox="1">
            <a:spLocks/>
          </p:cNvSpPr>
          <p:nvPr/>
        </p:nvSpPr>
        <p:spPr>
          <a:xfrm>
            <a:off x="447818" y="-104193"/>
            <a:ext cx="7057882" cy="831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cap="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GenAI in Build &amp; Testing Stage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52C80-80F2-FC66-EDD5-FEB9099A9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" t="20488" r="11408" b="15388"/>
          <a:stretch>
            <a:fillRect/>
          </a:stretch>
        </p:blipFill>
        <p:spPr>
          <a:xfrm>
            <a:off x="0" y="1764505"/>
            <a:ext cx="6475156" cy="39966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CB979A-EE32-6B27-A3CB-3612F7A28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6" t="16959" r="7355" b="6360"/>
          <a:stretch>
            <a:fillRect/>
          </a:stretch>
        </p:blipFill>
        <p:spPr>
          <a:xfrm>
            <a:off x="6963059" y="1462864"/>
            <a:ext cx="4944690" cy="43779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DA6390-5655-7A74-A79D-C7FC69F62630}"/>
              </a:ext>
            </a:extLst>
          </p:cNvPr>
          <p:cNvCxnSpPr/>
          <p:nvPr/>
        </p:nvCxnSpPr>
        <p:spPr>
          <a:xfrm>
            <a:off x="6475161" y="825601"/>
            <a:ext cx="0" cy="557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577C1B-C59A-1992-CCF9-0F1AA15C06D3}"/>
              </a:ext>
            </a:extLst>
          </p:cNvPr>
          <p:cNvSpPr txBox="1">
            <a:spLocks/>
          </p:cNvSpPr>
          <p:nvPr/>
        </p:nvSpPr>
        <p:spPr>
          <a:xfrm>
            <a:off x="183257" y="946810"/>
            <a:ext cx="5912733" cy="5160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Improving Build Stability &amp; Speed With Intelligent Automation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93581C-9CAC-4965-88B2-0C868CAC79E5}"/>
              </a:ext>
            </a:extLst>
          </p:cNvPr>
          <p:cNvSpPr txBox="1">
            <a:spLocks/>
          </p:cNvSpPr>
          <p:nvPr/>
        </p:nvSpPr>
        <p:spPr>
          <a:xfrm>
            <a:off x="6674495" y="957084"/>
            <a:ext cx="5045681" cy="4955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Making Testing Faster, Smarter And Rish-aware</a:t>
            </a:r>
          </a:p>
        </p:txBody>
      </p:sp>
    </p:spTree>
    <p:extLst>
      <p:ext uri="{BB962C8B-B14F-4D97-AF65-F5344CB8AC3E}">
        <p14:creationId xmlns:p14="http://schemas.microsoft.com/office/powerpoint/2010/main" val="195067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F93B7F9-F367-5661-2FB2-B8345B19AB12}"/>
              </a:ext>
            </a:extLst>
          </p:cNvPr>
          <p:cNvGrpSpPr/>
          <p:nvPr/>
        </p:nvGrpSpPr>
        <p:grpSpPr>
          <a:xfrm>
            <a:off x="8922328" y="2827873"/>
            <a:ext cx="2956560" cy="1351708"/>
            <a:chOff x="9013417" y="2577912"/>
            <a:chExt cx="2956560" cy="13517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969698-EFC6-5492-D229-E1DA6E0C6703}"/>
                </a:ext>
              </a:extLst>
            </p:cNvPr>
            <p:cNvSpPr txBox="1"/>
            <p:nvPr/>
          </p:nvSpPr>
          <p:spPr>
            <a:xfrm>
              <a:off x="9013417" y="2577912"/>
              <a:ext cx="2926080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rgbClr val="FBA91E"/>
                  </a:solidFill>
                  <a:latin typeface="Calibri" panose="020F0502020204030204"/>
                </a:rPr>
                <a:t>Suggest Deployment Strategy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2EBC92-9D36-4C2D-94C0-CC498632A2E1}"/>
                </a:ext>
              </a:extLst>
            </p:cNvPr>
            <p:cNvSpPr txBox="1"/>
            <p:nvPr/>
          </p:nvSpPr>
          <p:spPr>
            <a:xfrm>
              <a:off x="9043897" y="3406400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Suggests best-fit deployment strategy using change impact analysis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36C7D28-906A-842D-65A2-638712E36B2F}"/>
              </a:ext>
            </a:extLst>
          </p:cNvPr>
          <p:cNvGrpSpPr/>
          <p:nvPr/>
        </p:nvGrpSpPr>
        <p:grpSpPr>
          <a:xfrm>
            <a:off x="8924852" y="4459413"/>
            <a:ext cx="2926080" cy="1351708"/>
            <a:chOff x="9287737" y="4283006"/>
            <a:chExt cx="2926080" cy="13517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EF0346-F5D4-212E-50CD-FADEC64C975D}"/>
                </a:ext>
              </a:extLst>
            </p:cNvPr>
            <p:cNvSpPr txBox="1"/>
            <p:nvPr/>
          </p:nvSpPr>
          <p:spPr>
            <a:xfrm>
              <a:off x="9287737" y="4283006"/>
              <a:ext cx="2926080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rgbClr val="6EA56C"/>
                  </a:solidFill>
                  <a:latin typeface="Calibri" panose="020F0502020204030204"/>
                </a:rPr>
                <a:t>Automate Rollback Logic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6A14EE-2247-6E5F-49AD-C2ACC1F69077}"/>
                </a:ext>
              </a:extLst>
            </p:cNvPr>
            <p:cNvSpPr txBox="1"/>
            <p:nvPr/>
          </p:nvSpPr>
          <p:spPr>
            <a:xfrm>
              <a:off x="9287737" y="5111494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Automates rollback logic by identifying critical thresholds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77847C-E798-443D-8145-13D1E4C767E0}"/>
              </a:ext>
            </a:extLst>
          </p:cNvPr>
          <p:cNvGrpSpPr/>
          <p:nvPr/>
        </p:nvGrpSpPr>
        <p:grpSpPr>
          <a:xfrm>
            <a:off x="501601" y="3513288"/>
            <a:ext cx="2941320" cy="1567152"/>
            <a:chOff x="332936" y="2577912"/>
            <a:chExt cx="2941320" cy="15671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F71261-9CE7-8B04-FE93-4177D1CA71E6}"/>
                </a:ext>
              </a:extLst>
            </p:cNvPr>
            <p:cNvSpPr txBox="1"/>
            <p:nvPr/>
          </p:nvSpPr>
          <p:spPr>
            <a:xfrm>
              <a:off x="332936" y="2577912"/>
              <a:ext cx="2926080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>
                  <a:solidFill>
                    <a:srgbClr val="3AC6E1"/>
                  </a:solidFill>
                  <a:latin typeface="Calibri" panose="020F0502020204030204"/>
                </a:rPr>
                <a:t>Improve Deployment Confidence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0B9560-A8FD-7DC1-6730-61EB6B8A41E6}"/>
                </a:ext>
              </a:extLst>
            </p:cNvPr>
            <p:cNvSpPr txBox="1"/>
            <p:nvPr/>
          </p:nvSpPr>
          <p:spPr>
            <a:xfrm>
              <a:off x="348176" y="3406400"/>
              <a:ext cx="2926080" cy="73866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Improves deployment confidence across multi-service/multi-cloud pipelines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FDE363-4657-D87E-1D4F-DEB676E96CB1}"/>
              </a:ext>
            </a:extLst>
          </p:cNvPr>
          <p:cNvGrpSpPr/>
          <p:nvPr/>
        </p:nvGrpSpPr>
        <p:grpSpPr>
          <a:xfrm>
            <a:off x="8892057" y="1168388"/>
            <a:ext cx="2956560" cy="1351708"/>
            <a:chOff x="9287737" y="872818"/>
            <a:chExt cx="2956560" cy="135170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42ADB0-1583-9CCF-5041-6689F3920AEC}"/>
                </a:ext>
              </a:extLst>
            </p:cNvPr>
            <p:cNvSpPr txBox="1"/>
            <p:nvPr/>
          </p:nvSpPr>
          <p:spPr>
            <a:xfrm>
              <a:off x="9318217" y="872818"/>
              <a:ext cx="2926080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rgbClr val="F15F47"/>
                  </a:solidFill>
                  <a:latin typeface="Calibri" panose="020F0502020204030204"/>
                </a:rPr>
                <a:t>Recommend Rollout Windows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F23002-E92A-AFEE-24F0-AAE851DFD8FD}"/>
                </a:ext>
              </a:extLst>
            </p:cNvPr>
            <p:cNvSpPr txBox="1"/>
            <p:nvPr/>
          </p:nvSpPr>
          <p:spPr>
            <a:xfrm>
              <a:off x="9287737" y="1701306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Recommends optimal rollout windows based on success rates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EDB88BF-7482-24AC-4D1F-9CDC9E4CABDA}"/>
              </a:ext>
            </a:extLst>
          </p:cNvPr>
          <p:cNvGrpSpPr/>
          <p:nvPr/>
        </p:nvGrpSpPr>
        <p:grpSpPr>
          <a:xfrm>
            <a:off x="504824" y="1444132"/>
            <a:ext cx="2977862" cy="1351708"/>
            <a:chOff x="281154" y="2258434"/>
            <a:chExt cx="2977862" cy="13517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C98EC4-9722-2E10-2E38-411C8520AF04}"/>
                </a:ext>
              </a:extLst>
            </p:cNvPr>
            <p:cNvSpPr txBox="1"/>
            <p:nvPr/>
          </p:nvSpPr>
          <p:spPr>
            <a:xfrm>
              <a:off x="332936" y="2258434"/>
              <a:ext cx="2926080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rgbClr val="FEDA2F"/>
                  </a:solidFill>
                  <a:latin typeface="Calibri" panose="020F0502020204030204"/>
                </a:rPr>
                <a:t>Analyze Pre-Deploy Metrics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99C1D5-4081-363D-1DCA-58192F57298B}"/>
                </a:ext>
              </a:extLst>
            </p:cNvPr>
            <p:cNvSpPr txBox="1"/>
            <p:nvPr/>
          </p:nvSpPr>
          <p:spPr>
            <a:xfrm>
              <a:off x="281154" y="3086922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Predicts release risks by analyzing metricst. </a:t>
              </a:r>
            </a:p>
          </p:txBody>
        </p:sp>
      </p:grpSp>
      <p:sp>
        <p:nvSpPr>
          <p:cNvPr id="45" name="Shape">
            <a:extLst>
              <a:ext uri="{FF2B5EF4-FFF2-40B4-BE49-F238E27FC236}">
                <a16:creationId xmlns:a16="http://schemas.microsoft.com/office/drawing/2014/main" id="{62CDCF5C-B3A1-8266-2096-898A9509BDD1}"/>
              </a:ext>
            </a:extLst>
          </p:cNvPr>
          <p:cNvSpPr/>
          <p:nvPr/>
        </p:nvSpPr>
        <p:spPr>
          <a:xfrm>
            <a:off x="3946147" y="1634766"/>
            <a:ext cx="4295822" cy="411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5" h="21169" extrusionOk="0">
                <a:moveTo>
                  <a:pt x="19033" y="9718"/>
                </a:moveTo>
                <a:cubicBezTo>
                  <a:pt x="18305" y="9470"/>
                  <a:pt x="17548" y="9574"/>
                  <a:pt x="16931" y="9940"/>
                </a:cubicBezTo>
                <a:cubicBezTo>
                  <a:pt x="16881" y="9969"/>
                  <a:pt x="16832" y="10000"/>
                  <a:pt x="16785" y="10034"/>
                </a:cubicBezTo>
                <a:cubicBezTo>
                  <a:pt x="16759" y="10052"/>
                  <a:pt x="16732" y="10070"/>
                  <a:pt x="16707" y="10090"/>
                </a:cubicBezTo>
                <a:cubicBezTo>
                  <a:pt x="16656" y="10127"/>
                  <a:pt x="16605" y="10163"/>
                  <a:pt x="16549" y="10194"/>
                </a:cubicBezTo>
                <a:cubicBezTo>
                  <a:pt x="15946" y="10523"/>
                  <a:pt x="15225" y="10607"/>
                  <a:pt x="14528" y="10370"/>
                </a:cubicBezTo>
                <a:cubicBezTo>
                  <a:pt x="13834" y="10134"/>
                  <a:pt x="13299" y="9622"/>
                  <a:pt x="12990" y="8986"/>
                </a:cubicBezTo>
                <a:cubicBezTo>
                  <a:pt x="12979" y="8936"/>
                  <a:pt x="12965" y="8888"/>
                  <a:pt x="12950" y="8839"/>
                </a:cubicBezTo>
                <a:cubicBezTo>
                  <a:pt x="12819" y="8413"/>
                  <a:pt x="12782" y="7955"/>
                  <a:pt x="12911" y="7529"/>
                </a:cubicBezTo>
                <a:cubicBezTo>
                  <a:pt x="12999" y="7237"/>
                  <a:pt x="13135" y="6955"/>
                  <a:pt x="13321" y="6696"/>
                </a:cubicBezTo>
                <a:cubicBezTo>
                  <a:pt x="13764" y="6078"/>
                  <a:pt x="14402" y="5710"/>
                  <a:pt x="15074" y="5614"/>
                </a:cubicBezTo>
                <a:cubicBezTo>
                  <a:pt x="15135" y="5605"/>
                  <a:pt x="15196" y="5605"/>
                  <a:pt x="15259" y="5605"/>
                </a:cubicBezTo>
                <a:cubicBezTo>
                  <a:pt x="15290" y="5605"/>
                  <a:pt x="15322" y="5605"/>
                  <a:pt x="15353" y="5604"/>
                </a:cubicBezTo>
                <a:cubicBezTo>
                  <a:pt x="15409" y="5602"/>
                  <a:pt x="15466" y="5596"/>
                  <a:pt x="15522" y="5591"/>
                </a:cubicBezTo>
                <a:cubicBezTo>
                  <a:pt x="16267" y="5512"/>
                  <a:pt x="16978" y="5100"/>
                  <a:pt x="17441" y="4387"/>
                </a:cubicBezTo>
                <a:cubicBezTo>
                  <a:pt x="18205" y="3211"/>
                  <a:pt x="17991" y="1567"/>
                  <a:pt x="16956" y="652"/>
                </a:cubicBezTo>
                <a:cubicBezTo>
                  <a:pt x="15789" y="-379"/>
                  <a:pt x="14058" y="-160"/>
                  <a:pt x="13148" y="1109"/>
                </a:cubicBezTo>
                <a:cubicBezTo>
                  <a:pt x="12685" y="1754"/>
                  <a:pt x="12527" y="2542"/>
                  <a:pt x="12649" y="3282"/>
                </a:cubicBezTo>
                <a:cubicBezTo>
                  <a:pt x="12660" y="3342"/>
                  <a:pt x="12670" y="3401"/>
                  <a:pt x="12683" y="3458"/>
                </a:cubicBezTo>
                <a:cubicBezTo>
                  <a:pt x="12690" y="3491"/>
                  <a:pt x="12699" y="3521"/>
                  <a:pt x="12707" y="3554"/>
                </a:cubicBezTo>
                <a:cubicBezTo>
                  <a:pt x="12724" y="3617"/>
                  <a:pt x="12739" y="3679"/>
                  <a:pt x="12748" y="3744"/>
                </a:cubicBezTo>
                <a:cubicBezTo>
                  <a:pt x="12841" y="4456"/>
                  <a:pt x="12676" y="5205"/>
                  <a:pt x="12234" y="5823"/>
                </a:cubicBezTo>
                <a:cubicBezTo>
                  <a:pt x="11786" y="6446"/>
                  <a:pt x="11139" y="6814"/>
                  <a:pt x="10459" y="6906"/>
                </a:cubicBezTo>
                <a:cubicBezTo>
                  <a:pt x="10438" y="6906"/>
                  <a:pt x="10420" y="6904"/>
                  <a:pt x="10401" y="6904"/>
                </a:cubicBezTo>
                <a:cubicBezTo>
                  <a:pt x="10365" y="6904"/>
                  <a:pt x="10331" y="6910"/>
                  <a:pt x="10296" y="6911"/>
                </a:cubicBezTo>
                <a:cubicBezTo>
                  <a:pt x="9603" y="6836"/>
                  <a:pt x="8942" y="6478"/>
                  <a:pt x="8478" y="5851"/>
                </a:cubicBezTo>
                <a:cubicBezTo>
                  <a:pt x="8027" y="5241"/>
                  <a:pt x="7854" y="4495"/>
                  <a:pt x="7937" y="3784"/>
                </a:cubicBezTo>
                <a:cubicBezTo>
                  <a:pt x="7944" y="3719"/>
                  <a:pt x="7959" y="3654"/>
                  <a:pt x="7976" y="3591"/>
                </a:cubicBezTo>
                <a:cubicBezTo>
                  <a:pt x="7985" y="3559"/>
                  <a:pt x="7991" y="3529"/>
                  <a:pt x="7998" y="3496"/>
                </a:cubicBezTo>
                <a:cubicBezTo>
                  <a:pt x="8010" y="3437"/>
                  <a:pt x="8020" y="3378"/>
                  <a:pt x="8030" y="3318"/>
                </a:cubicBezTo>
                <a:cubicBezTo>
                  <a:pt x="8147" y="2535"/>
                  <a:pt x="7954" y="1701"/>
                  <a:pt x="7419" y="1046"/>
                </a:cubicBezTo>
                <a:cubicBezTo>
                  <a:pt x="6539" y="-36"/>
                  <a:pt x="4983" y="-237"/>
                  <a:pt x="3883" y="591"/>
                </a:cubicBezTo>
                <a:cubicBezTo>
                  <a:pt x="2643" y="1524"/>
                  <a:pt x="2402" y="3352"/>
                  <a:pt x="3328" y="4606"/>
                </a:cubicBezTo>
                <a:cubicBezTo>
                  <a:pt x="3800" y="5244"/>
                  <a:pt x="4480" y="5607"/>
                  <a:pt x="5186" y="5672"/>
                </a:cubicBezTo>
                <a:cubicBezTo>
                  <a:pt x="5242" y="5677"/>
                  <a:pt x="5300" y="5681"/>
                  <a:pt x="5356" y="5683"/>
                </a:cubicBezTo>
                <a:cubicBezTo>
                  <a:pt x="5387" y="5683"/>
                  <a:pt x="5419" y="5683"/>
                  <a:pt x="5449" y="5683"/>
                </a:cubicBezTo>
                <a:cubicBezTo>
                  <a:pt x="5510" y="5681"/>
                  <a:pt x="5573" y="5681"/>
                  <a:pt x="5634" y="5690"/>
                </a:cubicBezTo>
                <a:cubicBezTo>
                  <a:pt x="6308" y="5776"/>
                  <a:pt x="6949" y="6135"/>
                  <a:pt x="7401" y="6744"/>
                </a:cubicBezTo>
                <a:cubicBezTo>
                  <a:pt x="7840" y="7339"/>
                  <a:pt x="8013" y="8061"/>
                  <a:pt x="7945" y="8756"/>
                </a:cubicBezTo>
                <a:cubicBezTo>
                  <a:pt x="7930" y="8801"/>
                  <a:pt x="7913" y="8846"/>
                  <a:pt x="7900" y="8893"/>
                </a:cubicBezTo>
                <a:cubicBezTo>
                  <a:pt x="7901" y="8884"/>
                  <a:pt x="7903" y="8875"/>
                  <a:pt x="7906" y="8866"/>
                </a:cubicBezTo>
                <a:cubicBezTo>
                  <a:pt x="7609" y="9549"/>
                  <a:pt x="7056" y="10104"/>
                  <a:pt x="6330" y="10357"/>
                </a:cubicBezTo>
                <a:cubicBezTo>
                  <a:pt x="5634" y="10600"/>
                  <a:pt x="4911" y="10519"/>
                  <a:pt x="4306" y="10196"/>
                </a:cubicBezTo>
                <a:cubicBezTo>
                  <a:pt x="4251" y="10167"/>
                  <a:pt x="4199" y="10129"/>
                  <a:pt x="4149" y="10093"/>
                </a:cubicBezTo>
                <a:cubicBezTo>
                  <a:pt x="4124" y="10075"/>
                  <a:pt x="4099" y="10055"/>
                  <a:pt x="4071" y="10039"/>
                </a:cubicBezTo>
                <a:cubicBezTo>
                  <a:pt x="4024" y="10007"/>
                  <a:pt x="3975" y="9976"/>
                  <a:pt x="3925" y="9948"/>
                </a:cubicBezTo>
                <a:cubicBezTo>
                  <a:pt x="3304" y="9585"/>
                  <a:pt x="2548" y="9486"/>
                  <a:pt x="1821" y="9739"/>
                </a:cubicBezTo>
                <a:cubicBezTo>
                  <a:pt x="393" y="10237"/>
                  <a:pt x="-366" y="11899"/>
                  <a:pt x="175" y="13402"/>
                </a:cubicBezTo>
                <a:cubicBezTo>
                  <a:pt x="656" y="14737"/>
                  <a:pt x="2054" y="15486"/>
                  <a:pt x="3354" y="15104"/>
                </a:cubicBezTo>
                <a:cubicBezTo>
                  <a:pt x="4141" y="14872"/>
                  <a:pt x="4740" y="14293"/>
                  <a:pt x="5054" y="13575"/>
                </a:cubicBezTo>
                <a:cubicBezTo>
                  <a:pt x="5078" y="13521"/>
                  <a:pt x="5100" y="13465"/>
                  <a:pt x="5120" y="13410"/>
                </a:cubicBezTo>
                <a:cubicBezTo>
                  <a:pt x="5132" y="13379"/>
                  <a:pt x="5142" y="13348"/>
                  <a:pt x="5152" y="13316"/>
                </a:cubicBezTo>
                <a:cubicBezTo>
                  <a:pt x="5173" y="13253"/>
                  <a:pt x="5193" y="13192"/>
                  <a:pt x="5222" y="13135"/>
                </a:cubicBezTo>
                <a:cubicBezTo>
                  <a:pt x="5527" y="12493"/>
                  <a:pt x="6064" y="11976"/>
                  <a:pt x="6759" y="11733"/>
                </a:cubicBezTo>
                <a:cubicBezTo>
                  <a:pt x="7341" y="11530"/>
                  <a:pt x="7942" y="11556"/>
                  <a:pt x="8477" y="11759"/>
                </a:cubicBezTo>
                <a:cubicBezTo>
                  <a:pt x="8648" y="11823"/>
                  <a:pt x="8806" y="11924"/>
                  <a:pt x="8957" y="12032"/>
                </a:cubicBezTo>
                <a:cubicBezTo>
                  <a:pt x="8960" y="12033"/>
                  <a:pt x="8964" y="12037"/>
                  <a:pt x="8967" y="12039"/>
                </a:cubicBezTo>
                <a:cubicBezTo>
                  <a:pt x="9468" y="12542"/>
                  <a:pt x="9785" y="13246"/>
                  <a:pt x="9795" y="14035"/>
                </a:cubicBezTo>
                <a:cubicBezTo>
                  <a:pt x="9805" y="14809"/>
                  <a:pt x="9515" y="15515"/>
                  <a:pt x="9042" y="16029"/>
                </a:cubicBezTo>
                <a:cubicBezTo>
                  <a:pt x="8999" y="16076"/>
                  <a:pt x="8950" y="16117"/>
                  <a:pt x="8903" y="16157"/>
                </a:cubicBezTo>
                <a:cubicBezTo>
                  <a:pt x="8879" y="16176"/>
                  <a:pt x="8853" y="16198"/>
                  <a:pt x="8830" y="16218"/>
                </a:cubicBezTo>
                <a:cubicBezTo>
                  <a:pt x="8785" y="16257"/>
                  <a:pt x="8745" y="16297"/>
                  <a:pt x="8702" y="16338"/>
                </a:cubicBezTo>
                <a:cubicBezTo>
                  <a:pt x="8161" y="16886"/>
                  <a:pt x="7839" y="17673"/>
                  <a:pt x="7888" y="18537"/>
                </a:cubicBezTo>
                <a:cubicBezTo>
                  <a:pt x="7969" y="19962"/>
                  <a:pt x="9093" y="21120"/>
                  <a:pt x="10440" y="21167"/>
                </a:cubicBezTo>
                <a:cubicBezTo>
                  <a:pt x="11960" y="21221"/>
                  <a:pt x="13197" y="19920"/>
                  <a:pt x="13179" y="18329"/>
                </a:cubicBezTo>
                <a:cubicBezTo>
                  <a:pt x="13169" y="17518"/>
                  <a:pt x="12834" y="16792"/>
                  <a:pt x="12310" y="16289"/>
                </a:cubicBezTo>
                <a:cubicBezTo>
                  <a:pt x="12268" y="16250"/>
                  <a:pt x="12225" y="16210"/>
                  <a:pt x="12181" y="16173"/>
                </a:cubicBezTo>
                <a:cubicBezTo>
                  <a:pt x="12157" y="16153"/>
                  <a:pt x="12132" y="16133"/>
                  <a:pt x="12106" y="16113"/>
                </a:cubicBezTo>
                <a:cubicBezTo>
                  <a:pt x="12057" y="16074"/>
                  <a:pt x="12006" y="16034"/>
                  <a:pt x="11962" y="15989"/>
                </a:cubicBezTo>
                <a:cubicBezTo>
                  <a:pt x="11477" y="15488"/>
                  <a:pt x="11170" y="14791"/>
                  <a:pt x="11161" y="14017"/>
                </a:cubicBezTo>
                <a:cubicBezTo>
                  <a:pt x="11158" y="13697"/>
                  <a:pt x="11205" y="13390"/>
                  <a:pt x="11295" y="13102"/>
                </a:cubicBezTo>
                <a:cubicBezTo>
                  <a:pt x="11453" y="12601"/>
                  <a:pt x="11774" y="12183"/>
                  <a:pt x="12154" y="11841"/>
                </a:cubicBezTo>
                <a:cubicBezTo>
                  <a:pt x="12278" y="11730"/>
                  <a:pt x="12391" y="11606"/>
                  <a:pt x="12495" y="11473"/>
                </a:cubicBezTo>
                <a:cubicBezTo>
                  <a:pt x="12352" y="11662"/>
                  <a:pt x="12191" y="11830"/>
                  <a:pt x="12011" y="11974"/>
                </a:cubicBezTo>
                <a:cubicBezTo>
                  <a:pt x="12631" y="11608"/>
                  <a:pt x="13386" y="11503"/>
                  <a:pt x="14115" y="11751"/>
                </a:cubicBezTo>
                <a:cubicBezTo>
                  <a:pt x="14813" y="11989"/>
                  <a:pt x="15351" y="12502"/>
                  <a:pt x="15661" y="13142"/>
                </a:cubicBezTo>
                <a:cubicBezTo>
                  <a:pt x="15690" y="13201"/>
                  <a:pt x="15711" y="13262"/>
                  <a:pt x="15731" y="13323"/>
                </a:cubicBezTo>
                <a:cubicBezTo>
                  <a:pt x="15741" y="13354"/>
                  <a:pt x="15751" y="13384"/>
                  <a:pt x="15763" y="13415"/>
                </a:cubicBezTo>
                <a:cubicBezTo>
                  <a:pt x="15784" y="13471"/>
                  <a:pt x="15807" y="13526"/>
                  <a:pt x="15831" y="13580"/>
                </a:cubicBezTo>
                <a:cubicBezTo>
                  <a:pt x="16148" y="14297"/>
                  <a:pt x="16752" y="14872"/>
                  <a:pt x="17542" y="15098"/>
                </a:cubicBezTo>
                <a:cubicBezTo>
                  <a:pt x="18843" y="15470"/>
                  <a:pt x="20238" y="14712"/>
                  <a:pt x="20710" y="13374"/>
                </a:cubicBezTo>
                <a:cubicBezTo>
                  <a:pt x="21234" y="11861"/>
                  <a:pt x="20465" y="10205"/>
                  <a:pt x="19033" y="9718"/>
                </a:cubicBezTo>
                <a:close/>
                <a:moveTo>
                  <a:pt x="7845" y="9114"/>
                </a:moveTo>
                <a:cubicBezTo>
                  <a:pt x="7856" y="9062"/>
                  <a:pt x="7867" y="9010"/>
                  <a:pt x="7881" y="8958"/>
                </a:cubicBezTo>
                <a:cubicBezTo>
                  <a:pt x="7867" y="9008"/>
                  <a:pt x="7856" y="9060"/>
                  <a:pt x="7845" y="9114"/>
                </a:cubicBezTo>
                <a:close/>
                <a:moveTo>
                  <a:pt x="7811" y="9326"/>
                </a:moveTo>
                <a:cubicBezTo>
                  <a:pt x="7815" y="9297"/>
                  <a:pt x="7818" y="9270"/>
                  <a:pt x="7823" y="9242"/>
                </a:cubicBezTo>
                <a:cubicBezTo>
                  <a:pt x="7818" y="9270"/>
                  <a:pt x="7815" y="9299"/>
                  <a:pt x="7811" y="9326"/>
                </a:cubicBezTo>
                <a:close/>
                <a:moveTo>
                  <a:pt x="12602" y="11306"/>
                </a:moveTo>
                <a:cubicBezTo>
                  <a:pt x="12573" y="11353"/>
                  <a:pt x="12541" y="11397"/>
                  <a:pt x="12508" y="11441"/>
                </a:cubicBezTo>
                <a:cubicBezTo>
                  <a:pt x="12542" y="11397"/>
                  <a:pt x="12573" y="11353"/>
                  <a:pt x="12602" y="11306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 w="12700">
            <a:miter lim="400000"/>
          </a:ln>
          <a:effectLst>
            <a:innerShdw blurRad="63500" dist="50800" dir="2700000">
              <a:prstClr val="black">
                <a:alpha val="15000"/>
              </a:prstClr>
            </a:innerShdw>
          </a:effectLst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6" name="Circle">
            <a:extLst>
              <a:ext uri="{FF2B5EF4-FFF2-40B4-BE49-F238E27FC236}">
                <a16:creationId xmlns:a16="http://schemas.microsoft.com/office/drawing/2014/main" id="{C50019B3-415D-0359-0892-90804A134589}"/>
              </a:ext>
            </a:extLst>
          </p:cNvPr>
          <p:cNvSpPr/>
          <p:nvPr/>
        </p:nvSpPr>
        <p:spPr>
          <a:xfrm>
            <a:off x="5619133" y="3038365"/>
            <a:ext cx="949850" cy="949847"/>
          </a:xfrm>
          <a:prstGeom prst="ellipse">
            <a:avLst/>
          </a:prstGeom>
          <a:solidFill>
            <a:srgbClr val="FFFFFF">
              <a:lumMod val="50000"/>
            </a:srgbClr>
          </a:solidFill>
          <a:ln w="12700">
            <a:miter lim="400000"/>
          </a:ln>
          <a:effectLst>
            <a:innerShdw dist="38100" dir="2700000">
              <a:prstClr val="black">
                <a:alpha val="15000"/>
              </a:prstClr>
            </a:innerShdw>
          </a:effectLst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7" name="Circle">
            <a:extLst>
              <a:ext uri="{FF2B5EF4-FFF2-40B4-BE49-F238E27FC236}">
                <a16:creationId xmlns:a16="http://schemas.microsoft.com/office/drawing/2014/main" id="{E26EB03A-2FF9-7778-D8AE-262CEB5955A5}"/>
              </a:ext>
            </a:extLst>
          </p:cNvPr>
          <p:cNvSpPr/>
          <p:nvPr/>
        </p:nvSpPr>
        <p:spPr>
          <a:xfrm>
            <a:off x="4586220" y="1707875"/>
            <a:ext cx="949850" cy="949847"/>
          </a:xfrm>
          <a:prstGeom prst="ellipse">
            <a:avLst/>
          </a:prstGeom>
          <a:solidFill>
            <a:srgbClr val="FEDA2F"/>
          </a:solidFill>
          <a:ln w="12700">
            <a:miter lim="400000"/>
          </a:ln>
          <a:effectLst>
            <a:innerShdw dist="38100" dir="2700000">
              <a:prstClr val="black">
                <a:alpha val="15000"/>
              </a:prstClr>
            </a:innerShdw>
          </a:effectLst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8" name="Circle">
            <a:extLst>
              <a:ext uri="{FF2B5EF4-FFF2-40B4-BE49-F238E27FC236}">
                <a16:creationId xmlns:a16="http://schemas.microsoft.com/office/drawing/2014/main" id="{8ADBCF42-EF61-01DC-8F97-E854BE86753E}"/>
              </a:ext>
            </a:extLst>
          </p:cNvPr>
          <p:cNvSpPr/>
          <p:nvPr/>
        </p:nvSpPr>
        <p:spPr>
          <a:xfrm>
            <a:off x="6602073" y="1700606"/>
            <a:ext cx="949850" cy="949847"/>
          </a:xfrm>
          <a:prstGeom prst="ellipse">
            <a:avLst/>
          </a:prstGeom>
          <a:solidFill>
            <a:srgbClr val="F15F47"/>
          </a:solidFill>
          <a:ln w="12700">
            <a:miter lim="400000"/>
          </a:ln>
          <a:effectLst>
            <a:innerShdw dist="38100" dir="2700000">
              <a:prstClr val="black">
                <a:alpha val="15000"/>
              </a:prstClr>
            </a:innerShdw>
          </a:effectLst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Circle">
            <a:extLst>
              <a:ext uri="{FF2B5EF4-FFF2-40B4-BE49-F238E27FC236}">
                <a16:creationId xmlns:a16="http://schemas.microsoft.com/office/drawing/2014/main" id="{A79AF523-6368-D0F8-6899-FC742232F229}"/>
              </a:ext>
            </a:extLst>
          </p:cNvPr>
          <p:cNvSpPr/>
          <p:nvPr/>
        </p:nvSpPr>
        <p:spPr>
          <a:xfrm>
            <a:off x="7225012" y="3550820"/>
            <a:ext cx="949847" cy="949847"/>
          </a:xfrm>
          <a:prstGeom prst="ellipse">
            <a:avLst/>
          </a:prstGeom>
          <a:solidFill>
            <a:srgbClr val="FBA91E"/>
          </a:solidFill>
          <a:ln w="12700">
            <a:miter lim="400000"/>
          </a:ln>
          <a:effectLst>
            <a:innerShdw dist="38100" dir="2700000">
              <a:prstClr val="black">
                <a:alpha val="15000"/>
              </a:prstClr>
            </a:innerShdw>
          </a:effectLst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Circle">
            <a:extLst>
              <a:ext uri="{FF2B5EF4-FFF2-40B4-BE49-F238E27FC236}">
                <a16:creationId xmlns:a16="http://schemas.microsoft.com/office/drawing/2014/main" id="{2D8DC073-A3B8-9525-675A-0CB7ACA55B41}"/>
              </a:ext>
            </a:extLst>
          </p:cNvPr>
          <p:cNvSpPr/>
          <p:nvPr/>
        </p:nvSpPr>
        <p:spPr>
          <a:xfrm>
            <a:off x="5642085" y="4720754"/>
            <a:ext cx="949850" cy="949847"/>
          </a:xfrm>
          <a:prstGeom prst="ellipse">
            <a:avLst/>
          </a:prstGeom>
          <a:solidFill>
            <a:srgbClr val="6EA56C"/>
          </a:solidFill>
          <a:ln w="12700">
            <a:miter lim="400000"/>
          </a:ln>
          <a:effectLst>
            <a:innerShdw dist="38100" dir="2700000">
              <a:prstClr val="black">
                <a:alpha val="15000"/>
              </a:prstClr>
            </a:innerShdw>
          </a:effectLst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1" name="Circle">
            <a:extLst>
              <a:ext uri="{FF2B5EF4-FFF2-40B4-BE49-F238E27FC236}">
                <a16:creationId xmlns:a16="http://schemas.microsoft.com/office/drawing/2014/main" id="{63286B0B-B03B-7936-9853-52291DEEE07B}"/>
              </a:ext>
            </a:extLst>
          </p:cNvPr>
          <p:cNvSpPr/>
          <p:nvPr/>
        </p:nvSpPr>
        <p:spPr>
          <a:xfrm>
            <a:off x="4013253" y="3565872"/>
            <a:ext cx="949850" cy="949847"/>
          </a:xfrm>
          <a:prstGeom prst="ellipse">
            <a:avLst/>
          </a:prstGeom>
          <a:solidFill>
            <a:srgbClr val="3AC6E1"/>
          </a:solidFill>
          <a:ln w="12700">
            <a:miter lim="400000"/>
          </a:ln>
          <a:effectLst>
            <a:innerShdw dist="38100" dir="2700000">
              <a:prstClr val="black">
                <a:alpha val="15000"/>
              </a:prstClr>
            </a:innerShdw>
          </a:effectLst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CFAA957-92A6-4ABB-A608-72D500D31CE5}"/>
              </a:ext>
            </a:extLst>
          </p:cNvPr>
          <p:cNvSpPr txBox="1">
            <a:spLocks/>
          </p:cNvSpPr>
          <p:nvPr/>
        </p:nvSpPr>
        <p:spPr>
          <a:xfrm>
            <a:off x="389722" y="-91278"/>
            <a:ext cx="6075918" cy="831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cap="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GenAI in Deployment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54E71-7935-638F-D001-B914C50B9A09}"/>
              </a:ext>
            </a:extLst>
          </p:cNvPr>
          <p:cNvSpPr txBox="1">
            <a:spLocks/>
          </p:cNvSpPr>
          <p:nvPr/>
        </p:nvSpPr>
        <p:spPr>
          <a:xfrm>
            <a:off x="4303935" y="772259"/>
            <a:ext cx="5186918" cy="533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/>
              <a:t>Smarter Deployment Strategies </a:t>
            </a:r>
            <a:endParaRPr lang="en-US" sz="1800">
              <a:latin typeface="Fira Code Medium" panose="020B0809050000020004" pitchFamily="49" charset="0"/>
              <a:ea typeface="Fira Code Medium" panose="020B0809050000020004" pitchFamily="49" charset="0"/>
              <a:cs typeface="Fira Code Medium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1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">
            <a:extLst>
              <a:ext uri="{FF2B5EF4-FFF2-40B4-BE49-F238E27FC236}">
                <a16:creationId xmlns:a16="http://schemas.microsoft.com/office/drawing/2014/main" id="{5004A6BF-6B84-8F33-93FC-34B0C4303763}"/>
              </a:ext>
            </a:extLst>
          </p:cNvPr>
          <p:cNvSpPr/>
          <p:nvPr/>
        </p:nvSpPr>
        <p:spPr>
          <a:xfrm>
            <a:off x="979175" y="1638560"/>
            <a:ext cx="10233650" cy="1935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57" y="21600"/>
                </a:moveTo>
                <a:lnTo>
                  <a:pt x="2043" y="21600"/>
                </a:lnTo>
                <a:cubicBezTo>
                  <a:pt x="915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915" y="0"/>
                  <a:pt x="2043" y="0"/>
                </a:cubicBezTo>
                <a:lnTo>
                  <a:pt x="19557" y="0"/>
                </a:lnTo>
                <a:cubicBezTo>
                  <a:pt x="20685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761"/>
                  <a:pt x="20685" y="21600"/>
                  <a:pt x="19557" y="21600"/>
                </a:cubicBezTo>
                <a:close/>
              </a:path>
            </a:pathLst>
          </a:custGeom>
          <a:solidFill>
            <a:srgbClr val="002033"/>
          </a:solidFill>
          <a:ln w="12700">
            <a:miter lim="400000"/>
          </a:ln>
          <a:effectLst>
            <a:outerShdw blurRad="152400" dist="101600" dir="2700000" algn="tl" rotWithShape="0">
              <a:srgbClr val="000000">
                <a:alpha val="30000"/>
              </a:srgbClr>
            </a:outerShdw>
          </a:effectLst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6E439CF4-BC2F-EBFF-73D0-E988787CBECA}"/>
              </a:ext>
            </a:extLst>
          </p:cNvPr>
          <p:cNvSpPr/>
          <p:nvPr/>
        </p:nvSpPr>
        <p:spPr>
          <a:xfrm>
            <a:off x="979175" y="1602208"/>
            <a:ext cx="10233650" cy="1935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57" y="21600"/>
                </a:moveTo>
                <a:lnTo>
                  <a:pt x="2043" y="21600"/>
                </a:lnTo>
                <a:cubicBezTo>
                  <a:pt x="915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915" y="0"/>
                  <a:pt x="2043" y="0"/>
                </a:cubicBezTo>
                <a:lnTo>
                  <a:pt x="19557" y="0"/>
                </a:lnTo>
                <a:cubicBezTo>
                  <a:pt x="20685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761"/>
                  <a:pt x="20685" y="21600"/>
                  <a:pt x="19557" y="21600"/>
                </a:cubicBezTo>
                <a:close/>
              </a:path>
            </a:pathLst>
          </a:custGeom>
          <a:solidFill>
            <a:srgbClr val="002033"/>
          </a:solidFill>
          <a:ln w="12700">
            <a:miter lim="400000"/>
          </a:ln>
          <a:effectLst>
            <a:outerShdw blurRad="165100" dist="114300" dir="13500000" algn="tl" rotWithShape="0">
              <a:srgbClr val="FFFFFF">
                <a:alpha val="10000"/>
              </a:srgbClr>
            </a:outerShdw>
          </a:effectLst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Circle">
            <a:extLst>
              <a:ext uri="{FF2B5EF4-FFF2-40B4-BE49-F238E27FC236}">
                <a16:creationId xmlns:a16="http://schemas.microsoft.com/office/drawing/2014/main" id="{EB3C3DB6-EE1A-7585-DC22-04F19D6D5B08}"/>
              </a:ext>
            </a:extLst>
          </p:cNvPr>
          <p:cNvSpPr/>
          <p:nvPr/>
        </p:nvSpPr>
        <p:spPr>
          <a:xfrm>
            <a:off x="3225897" y="1767243"/>
            <a:ext cx="1605337" cy="1605337"/>
          </a:xfrm>
          <a:prstGeom prst="ellipse">
            <a:avLst/>
          </a:prstGeom>
          <a:gradFill>
            <a:gsLst>
              <a:gs pos="0">
                <a:srgbClr val="002033"/>
              </a:gs>
              <a:gs pos="100000">
                <a:srgbClr val="000000"/>
              </a:gs>
            </a:gsLst>
            <a:lin ang="2700000" scaled="0"/>
          </a:gradFill>
          <a:ln w="12700">
            <a:miter lim="400000"/>
          </a:ln>
          <a:effectLst>
            <a:innerShdw blurRad="254000" dist="190500" dir="13500000">
              <a:srgbClr val="173445"/>
            </a:innerShdw>
          </a:effectLst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Circle">
            <a:extLst>
              <a:ext uri="{FF2B5EF4-FFF2-40B4-BE49-F238E27FC236}">
                <a16:creationId xmlns:a16="http://schemas.microsoft.com/office/drawing/2014/main" id="{9075B01B-0F93-6061-931E-53291E6FE8B8}"/>
              </a:ext>
            </a:extLst>
          </p:cNvPr>
          <p:cNvSpPr/>
          <p:nvPr/>
        </p:nvSpPr>
        <p:spPr>
          <a:xfrm>
            <a:off x="1174217" y="1767243"/>
            <a:ext cx="1605337" cy="1605337"/>
          </a:xfrm>
          <a:prstGeom prst="ellipse">
            <a:avLst/>
          </a:prstGeom>
          <a:gradFill>
            <a:gsLst>
              <a:gs pos="0">
                <a:srgbClr val="002033"/>
              </a:gs>
              <a:gs pos="100000">
                <a:srgbClr val="000000"/>
              </a:gs>
            </a:gsLst>
            <a:lin ang="2700000" scaled="0"/>
          </a:gradFill>
          <a:ln w="12700">
            <a:miter lim="400000"/>
          </a:ln>
          <a:effectLst>
            <a:innerShdw blurRad="254000" dist="190500" dir="13500000">
              <a:srgbClr val="173445"/>
            </a:innerShdw>
          </a:effectLst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Circle">
            <a:extLst>
              <a:ext uri="{FF2B5EF4-FFF2-40B4-BE49-F238E27FC236}">
                <a16:creationId xmlns:a16="http://schemas.microsoft.com/office/drawing/2014/main" id="{9E25EF57-E125-49B0-93BE-6E31ADBB1E6E}"/>
              </a:ext>
            </a:extLst>
          </p:cNvPr>
          <p:cNvSpPr/>
          <p:nvPr/>
        </p:nvSpPr>
        <p:spPr>
          <a:xfrm>
            <a:off x="9380938" y="1767243"/>
            <a:ext cx="1605337" cy="1605337"/>
          </a:xfrm>
          <a:prstGeom prst="ellipse">
            <a:avLst/>
          </a:prstGeom>
          <a:gradFill>
            <a:gsLst>
              <a:gs pos="0">
                <a:srgbClr val="002033"/>
              </a:gs>
              <a:gs pos="100000">
                <a:srgbClr val="000000"/>
              </a:gs>
            </a:gsLst>
            <a:lin ang="2700000" scaled="0"/>
          </a:gradFill>
          <a:ln w="12700">
            <a:miter lim="400000"/>
          </a:ln>
          <a:effectLst>
            <a:innerShdw blurRad="254000" dist="190500" dir="13500000">
              <a:srgbClr val="173445"/>
            </a:innerShdw>
          </a:effectLst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">
            <a:extLst>
              <a:ext uri="{FF2B5EF4-FFF2-40B4-BE49-F238E27FC236}">
                <a16:creationId xmlns:a16="http://schemas.microsoft.com/office/drawing/2014/main" id="{619278BC-44A9-1FBD-7706-4DD85865A1C6}"/>
              </a:ext>
            </a:extLst>
          </p:cNvPr>
          <p:cNvSpPr/>
          <p:nvPr/>
        </p:nvSpPr>
        <p:spPr>
          <a:xfrm>
            <a:off x="7329257" y="1767243"/>
            <a:ext cx="1605337" cy="1605337"/>
          </a:xfrm>
          <a:prstGeom prst="ellipse">
            <a:avLst/>
          </a:prstGeom>
          <a:gradFill>
            <a:gsLst>
              <a:gs pos="0">
                <a:srgbClr val="002033"/>
              </a:gs>
              <a:gs pos="100000">
                <a:srgbClr val="000000"/>
              </a:gs>
            </a:gsLst>
            <a:lin ang="2700000" scaled="0"/>
          </a:gradFill>
          <a:ln w="12700">
            <a:miter lim="400000"/>
          </a:ln>
          <a:effectLst>
            <a:innerShdw blurRad="254000" dist="190500" dir="13500000">
              <a:srgbClr val="173445"/>
            </a:innerShdw>
          </a:effectLst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">
            <a:extLst>
              <a:ext uri="{FF2B5EF4-FFF2-40B4-BE49-F238E27FC236}">
                <a16:creationId xmlns:a16="http://schemas.microsoft.com/office/drawing/2014/main" id="{EA92C195-637E-130A-3875-9CF240D4880F}"/>
              </a:ext>
            </a:extLst>
          </p:cNvPr>
          <p:cNvSpPr/>
          <p:nvPr/>
        </p:nvSpPr>
        <p:spPr>
          <a:xfrm>
            <a:off x="5277577" y="1767243"/>
            <a:ext cx="1605337" cy="1605337"/>
          </a:xfrm>
          <a:prstGeom prst="ellipse">
            <a:avLst/>
          </a:prstGeom>
          <a:gradFill>
            <a:gsLst>
              <a:gs pos="0">
                <a:srgbClr val="002033"/>
              </a:gs>
              <a:gs pos="100000">
                <a:srgbClr val="000000"/>
              </a:gs>
            </a:gsLst>
            <a:lin ang="2700000" scaled="0"/>
          </a:gradFill>
          <a:ln w="12700">
            <a:miter lim="400000"/>
          </a:ln>
          <a:effectLst>
            <a:innerShdw blurRad="254000" dist="190500" dir="13500000">
              <a:srgbClr val="173445"/>
            </a:innerShdw>
          </a:effectLst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F79D790-4DDA-773C-C31F-18B373823196}"/>
              </a:ext>
            </a:extLst>
          </p:cNvPr>
          <p:cNvGrpSpPr/>
          <p:nvPr/>
        </p:nvGrpSpPr>
        <p:grpSpPr>
          <a:xfrm>
            <a:off x="1096520" y="3610317"/>
            <a:ext cx="1789436" cy="1645475"/>
            <a:chOff x="319755" y="4073748"/>
            <a:chExt cx="2088994" cy="1645475"/>
          </a:xfrm>
        </p:grpSpPr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54217D51-FED7-CC0C-5EFF-7995FB0A32EE}"/>
                </a:ext>
              </a:extLst>
            </p:cNvPr>
            <p:cNvSpPr txBox="1"/>
            <p:nvPr/>
          </p:nvSpPr>
          <p:spPr>
            <a:xfrm>
              <a:off x="319755" y="4073748"/>
              <a:ext cx="2088993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noProof="1">
                  <a:solidFill>
                    <a:srgbClr val="FFFFFF"/>
                  </a:solidFill>
                  <a:latin typeface="Calibri" panose="020F0502020204030204"/>
                </a:rPr>
                <a:t>Continuous Analysis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3395AF9-8F7B-4FBE-25FD-76EECF906068}"/>
                </a:ext>
              </a:extLst>
            </p:cNvPr>
            <p:cNvSpPr/>
            <p:nvPr/>
          </p:nvSpPr>
          <p:spPr>
            <a:xfrm>
              <a:off x="319756" y="4765116"/>
              <a:ext cx="2088993" cy="95410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200"/>
                </a:spcBef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Analyzes live metrics, logs, and traces from CloudWatch and Grafana.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05ED045-7692-FE79-C662-75C0517044E3}"/>
              </a:ext>
            </a:extLst>
          </p:cNvPr>
          <p:cNvGrpSpPr/>
          <p:nvPr/>
        </p:nvGrpSpPr>
        <p:grpSpPr>
          <a:xfrm>
            <a:off x="3109131" y="3610317"/>
            <a:ext cx="1789436" cy="1645475"/>
            <a:chOff x="319755" y="4073748"/>
            <a:chExt cx="2088994" cy="1645475"/>
          </a:xfrm>
        </p:grpSpPr>
        <p:sp>
          <p:nvSpPr>
            <p:cNvPr id="70" name="TextBox 13">
              <a:extLst>
                <a:ext uri="{FF2B5EF4-FFF2-40B4-BE49-F238E27FC236}">
                  <a16:creationId xmlns:a16="http://schemas.microsoft.com/office/drawing/2014/main" id="{16447DEB-4434-E1AE-DA8A-1129D3A06FCE}"/>
                </a:ext>
              </a:extLst>
            </p:cNvPr>
            <p:cNvSpPr txBox="1"/>
            <p:nvPr/>
          </p:nvSpPr>
          <p:spPr>
            <a:xfrm>
              <a:off x="319755" y="4073748"/>
              <a:ext cx="2088993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noProof="1">
                  <a:latin typeface="Calibri" panose="020F0502020204030204"/>
                </a:rPr>
                <a:t>Anomaly Detection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64EA2C1-2471-FA08-8071-08DF9365C50E}"/>
                </a:ext>
              </a:extLst>
            </p:cNvPr>
            <p:cNvSpPr/>
            <p:nvPr/>
          </p:nvSpPr>
          <p:spPr>
            <a:xfrm>
              <a:off x="319756" y="4765116"/>
              <a:ext cx="2088993" cy="95410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200"/>
                </a:spcBef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Identifies anomalies or degradation patterns in CPU, latency, and memory leaks.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A393EDC-EBBE-5938-40DD-E38F1420D2C3}"/>
              </a:ext>
            </a:extLst>
          </p:cNvPr>
          <p:cNvGrpSpPr/>
          <p:nvPr/>
        </p:nvGrpSpPr>
        <p:grpSpPr>
          <a:xfrm>
            <a:off x="5220846" y="3610317"/>
            <a:ext cx="1789436" cy="1645475"/>
            <a:chOff x="319755" y="4073748"/>
            <a:chExt cx="2088994" cy="1645475"/>
          </a:xfrm>
        </p:grpSpPr>
        <p:sp>
          <p:nvSpPr>
            <p:cNvPr id="73" name="TextBox 16">
              <a:extLst>
                <a:ext uri="{FF2B5EF4-FFF2-40B4-BE49-F238E27FC236}">
                  <a16:creationId xmlns:a16="http://schemas.microsoft.com/office/drawing/2014/main" id="{559BC2A9-201A-4BD7-2F05-F6CF9D6E2BF5}"/>
                </a:ext>
              </a:extLst>
            </p:cNvPr>
            <p:cNvSpPr txBox="1"/>
            <p:nvPr/>
          </p:nvSpPr>
          <p:spPr>
            <a:xfrm>
              <a:off x="319755" y="4073748"/>
              <a:ext cx="2088993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noProof="1">
                  <a:solidFill>
                    <a:srgbClr val="FFFFFF"/>
                  </a:solidFill>
                  <a:latin typeface="Calibri" panose="020F0502020204030204"/>
                </a:rPr>
                <a:t>Corrective Actions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E7A7F5F-53F7-A8B8-F724-D720F1C34454}"/>
                </a:ext>
              </a:extLst>
            </p:cNvPr>
            <p:cNvSpPr/>
            <p:nvPr/>
          </p:nvSpPr>
          <p:spPr>
            <a:xfrm>
              <a:off x="319756" y="4765116"/>
              <a:ext cx="2088993" cy="95410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200"/>
                </a:spcBef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Suggests corrective actions such as auto-scaling, pod restarts, or configuration reverts.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313BA92-A680-2B7F-3DEF-945F7F435217}"/>
              </a:ext>
            </a:extLst>
          </p:cNvPr>
          <p:cNvGrpSpPr/>
          <p:nvPr/>
        </p:nvGrpSpPr>
        <p:grpSpPr>
          <a:xfrm>
            <a:off x="7233457" y="3610317"/>
            <a:ext cx="1789436" cy="1860919"/>
            <a:chOff x="319755" y="4073748"/>
            <a:chExt cx="2088994" cy="1860919"/>
          </a:xfrm>
        </p:grpSpPr>
        <p:sp>
          <p:nvSpPr>
            <p:cNvPr id="76" name="TextBox 19">
              <a:extLst>
                <a:ext uri="{FF2B5EF4-FFF2-40B4-BE49-F238E27FC236}">
                  <a16:creationId xmlns:a16="http://schemas.microsoft.com/office/drawing/2014/main" id="{7F5522EA-5744-71D0-D32C-ED1EF7F3EA19}"/>
                </a:ext>
              </a:extLst>
            </p:cNvPr>
            <p:cNvSpPr txBox="1"/>
            <p:nvPr/>
          </p:nvSpPr>
          <p:spPr>
            <a:xfrm>
              <a:off x="319755" y="4073748"/>
              <a:ext cx="2088993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noProof="1">
                  <a:solidFill>
                    <a:srgbClr val="FFFFFF"/>
                  </a:solidFill>
                  <a:latin typeface="Calibri" panose="020F0502020204030204"/>
                </a:rPr>
                <a:t>Self-Healing Workflows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F4FE920-5292-E529-5743-70559FBECD25}"/>
                </a:ext>
              </a:extLst>
            </p:cNvPr>
            <p:cNvSpPr/>
            <p:nvPr/>
          </p:nvSpPr>
          <p:spPr>
            <a:xfrm>
              <a:off x="319756" y="4765116"/>
              <a:ext cx="2088993" cy="116955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200"/>
                </a:spcBef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Triggers self-healing workflows using pre-trained models for automated issue resolution.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9746792-1B35-4669-60DF-15F7309B2E20}"/>
              </a:ext>
            </a:extLst>
          </p:cNvPr>
          <p:cNvGrpSpPr/>
          <p:nvPr/>
        </p:nvGrpSpPr>
        <p:grpSpPr>
          <a:xfrm>
            <a:off x="9246067" y="3660765"/>
            <a:ext cx="1789436" cy="1398875"/>
            <a:chOff x="319755" y="4320348"/>
            <a:chExt cx="2088994" cy="1398875"/>
          </a:xfrm>
        </p:grpSpPr>
        <p:sp>
          <p:nvSpPr>
            <p:cNvPr id="79" name="TextBox 22">
              <a:extLst>
                <a:ext uri="{FF2B5EF4-FFF2-40B4-BE49-F238E27FC236}">
                  <a16:creationId xmlns:a16="http://schemas.microsoft.com/office/drawing/2014/main" id="{E2482482-E7AA-6F4F-1826-337C73AED2D7}"/>
                </a:ext>
              </a:extLst>
            </p:cNvPr>
            <p:cNvSpPr txBox="1"/>
            <p:nvPr/>
          </p:nvSpPr>
          <p:spPr>
            <a:xfrm>
              <a:off x="319755" y="4320348"/>
              <a:ext cx="2088993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noProof="1">
                  <a:solidFill>
                    <a:srgbClr val="FFFFFF"/>
                  </a:solidFill>
                  <a:latin typeface="Calibri" panose="020F0502020204030204"/>
                </a:rPr>
                <a:t>CI/CD Feedback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A34F6F-0A24-4105-3F55-C3914E10B339}"/>
                </a:ext>
              </a:extLst>
            </p:cNvPr>
            <p:cNvSpPr/>
            <p:nvPr/>
          </p:nvSpPr>
          <p:spPr>
            <a:xfrm>
              <a:off x="319756" y="4765116"/>
              <a:ext cx="2088993" cy="95410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200"/>
                </a:spcBef>
              </a:pPr>
              <a:r>
                <a:rPr lang="en-US" sz="1400" noProof="1">
                  <a:solidFill>
                    <a:srgbClr val="FFFFFF">
                      <a:lumMod val="75000"/>
                    </a:srgbClr>
                  </a:solidFill>
                  <a:latin typeface="Calibri" panose="020F0502020204030204"/>
                </a:rPr>
                <a:t>Feeds observability insights back into CI/CD pipelines for continuous improvement.</a:t>
              </a:r>
            </a:p>
          </p:txBody>
        </p:sp>
      </p:grpSp>
      <p:pic>
        <p:nvPicPr>
          <p:cNvPr id="81" name="Graphic 24" descr="Head with gears">
            <a:extLst>
              <a:ext uri="{FF2B5EF4-FFF2-40B4-BE49-F238E27FC236}">
                <a16:creationId xmlns:a16="http://schemas.microsoft.com/office/drawing/2014/main" id="{28F82D3B-3C16-95FD-0D67-D2CF16CAA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2402" y="2055428"/>
            <a:ext cx="1028966" cy="1028966"/>
          </a:xfrm>
          <a:prstGeom prst="rect">
            <a:avLst/>
          </a:prstGeom>
        </p:spPr>
      </p:pic>
      <p:pic>
        <p:nvPicPr>
          <p:cNvPr id="82" name="Graphic 25" descr="Eye">
            <a:extLst>
              <a:ext uri="{FF2B5EF4-FFF2-40B4-BE49-F238E27FC236}">
                <a16:creationId xmlns:a16="http://schemas.microsoft.com/office/drawing/2014/main" id="{93E94470-0A5E-92F2-BDE0-7FE7BC931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9123" y="2055428"/>
            <a:ext cx="1028966" cy="1028966"/>
          </a:xfrm>
          <a:prstGeom prst="rect">
            <a:avLst/>
          </a:prstGeom>
        </p:spPr>
      </p:pic>
      <p:pic>
        <p:nvPicPr>
          <p:cNvPr id="83" name="Graphic 26" descr="Stopwatch 33%">
            <a:extLst>
              <a:ext uri="{FF2B5EF4-FFF2-40B4-BE49-F238E27FC236}">
                <a16:creationId xmlns:a16="http://schemas.microsoft.com/office/drawing/2014/main" id="{6C480493-5F1A-D6AF-D706-ECE89D878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8261" y="2055428"/>
            <a:ext cx="1028966" cy="1028966"/>
          </a:xfrm>
          <a:prstGeom prst="rect">
            <a:avLst/>
          </a:prstGeom>
        </p:spPr>
      </p:pic>
      <p:pic>
        <p:nvPicPr>
          <p:cNvPr id="84" name="Graphic 28" descr="Lights On">
            <a:extLst>
              <a:ext uri="{FF2B5EF4-FFF2-40B4-BE49-F238E27FC236}">
                <a16:creationId xmlns:a16="http://schemas.microsoft.com/office/drawing/2014/main" id="{A9D2FBA7-21A3-8ECE-A91D-18EA88544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13692" y="2055428"/>
            <a:ext cx="1028966" cy="1028966"/>
          </a:xfrm>
          <a:prstGeom prst="rect">
            <a:avLst/>
          </a:prstGeom>
        </p:spPr>
      </p:pic>
      <p:pic>
        <p:nvPicPr>
          <p:cNvPr id="85" name="Graphic 27" descr="Bullseye">
            <a:extLst>
              <a:ext uri="{FF2B5EF4-FFF2-40B4-BE49-F238E27FC236}">
                <a16:creationId xmlns:a16="http://schemas.microsoft.com/office/drawing/2014/main" id="{87E9CC1B-0C97-F233-7E3D-96C9023C01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10956" y="2048693"/>
            <a:ext cx="1028966" cy="1028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AF27C471-1F99-F33B-7565-5D8F6DDC0205}"/>
              </a:ext>
            </a:extLst>
          </p:cNvPr>
          <p:cNvSpPr txBox="1">
            <a:spLocks/>
          </p:cNvSpPr>
          <p:nvPr/>
        </p:nvSpPr>
        <p:spPr>
          <a:xfrm>
            <a:off x="412253" y="-109821"/>
            <a:ext cx="4734601" cy="831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cap="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GenAI in Monitoring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21DAF-6CBF-8E09-D960-1F501876EB45}"/>
              </a:ext>
            </a:extLst>
          </p:cNvPr>
          <p:cNvSpPr txBox="1"/>
          <p:nvPr/>
        </p:nvSpPr>
        <p:spPr>
          <a:xfrm>
            <a:off x="3834058" y="92896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Intelligence from Logs, Metrics and Traces</a:t>
            </a:r>
            <a:endParaRPr lang="en-US" sz="1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7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Template PresentationGO Dark">
  <a:themeElements>
    <a:clrScheme name="PresentationGO">
      <a:dk1>
        <a:srgbClr val="000000"/>
      </a:dk1>
      <a:lt1>
        <a:srgbClr val="FFFFFF"/>
      </a:lt1>
      <a:dk2>
        <a:srgbClr val="001F33"/>
      </a:dk2>
      <a:lt2>
        <a:srgbClr val="F2F2F2"/>
      </a:lt2>
      <a:accent1>
        <a:srgbClr val="F15F47"/>
      </a:accent1>
      <a:accent2>
        <a:srgbClr val="FBA91E"/>
      </a:accent2>
      <a:accent3>
        <a:srgbClr val="FEDA2F"/>
      </a:accent3>
      <a:accent4>
        <a:srgbClr val="6EA56C"/>
      </a:accent4>
      <a:accent5>
        <a:srgbClr val="3AC6E1"/>
      </a:accent5>
      <a:accent6>
        <a:srgbClr val="244470"/>
      </a:accent6>
      <a:hlink>
        <a:srgbClr val="008B58"/>
      </a:hlink>
      <a:folHlink>
        <a:srgbClr val="008B5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481</Words>
  <Application>Microsoft Office PowerPoint</Application>
  <PresentationFormat>Widescreen</PresentationFormat>
  <Paragraphs>111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Fira code</vt:lpstr>
      <vt:lpstr>Fira Code Medium</vt:lpstr>
      <vt:lpstr>Helvetica</vt:lpstr>
      <vt:lpstr>Trebuchet MS</vt:lpstr>
      <vt:lpstr>Verdana Pro</vt:lpstr>
      <vt:lpstr>Verdana Pro Cond SemiBold</vt:lpstr>
      <vt:lpstr>TornVTI</vt:lpstr>
      <vt:lpstr>Template PresentationGO Dark</vt:lpstr>
      <vt:lpstr>From Bottlenecks to Breakthroughs:  Transforming DevOps Testing with GenAI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Harshada Surwase</dc:creator>
  <cp:lastModifiedBy>Vadivelu, Balasundaram (Cognizant)</cp:lastModifiedBy>
  <cp:revision>7</cp:revision>
  <dcterms:created xsi:type="dcterms:W3CDTF">2025-08-19T04:58:14Z</dcterms:created>
  <dcterms:modified xsi:type="dcterms:W3CDTF">2025-11-23T07:41:27Z</dcterms:modified>
</cp:coreProperties>
</file>